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Proxima Nova"/>
      <p:regular r:id="rId20"/>
      <p:bold r:id="rId21"/>
      <p:italic r:id="rId22"/>
      <p:boldItalic r:id="rId23"/>
    </p:embeddedFont>
    <p:embeddedFont>
      <p:font typeface="Roboto"/>
      <p:regular r:id="rId24"/>
      <p:bold r:id="rId25"/>
      <p:italic r:id="rId26"/>
      <p:boldItalic r:id="rId27"/>
    </p:embeddedFont>
    <p:embeddedFont>
      <p:font typeface="Montserrat"/>
      <p:regular r:id="rId28"/>
      <p:bold r:id="rId29"/>
      <p:italic r:id="rId30"/>
      <p:boldItalic r:id="rId31"/>
    </p:embeddedFont>
    <p:embeddedFont>
      <p:font typeface="Roboto Condensed"/>
      <p:regular r:id="rId32"/>
      <p:bold r:id="rId33"/>
      <p:italic r:id="rId34"/>
      <p:boldItalic r:id="rId35"/>
    </p:embeddedFont>
    <p:embeddedFont>
      <p:font typeface="Roboto Condensed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Roboto-regular.fntdata"/><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4.xml"/><Relationship Id="rId33" Type="http://schemas.openxmlformats.org/officeDocument/2006/relationships/font" Target="fonts/RobotoCondensed-bold.fntdata"/><Relationship Id="rId10" Type="http://schemas.openxmlformats.org/officeDocument/2006/relationships/slide" Target="slides/slide3.xml"/><Relationship Id="rId32" Type="http://schemas.openxmlformats.org/officeDocument/2006/relationships/font" Target="fonts/RobotoCondensed-regular.fntdata"/><Relationship Id="rId13" Type="http://schemas.openxmlformats.org/officeDocument/2006/relationships/slide" Target="slides/slide6.xml"/><Relationship Id="rId35" Type="http://schemas.openxmlformats.org/officeDocument/2006/relationships/font" Target="fonts/RobotoCondensed-boldItalic.fntdata"/><Relationship Id="rId12" Type="http://schemas.openxmlformats.org/officeDocument/2006/relationships/slide" Target="slides/slide5.xml"/><Relationship Id="rId34" Type="http://schemas.openxmlformats.org/officeDocument/2006/relationships/font" Target="fonts/RobotoCondensed-italic.fntdata"/><Relationship Id="rId15" Type="http://schemas.openxmlformats.org/officeDocument/2006/relationships/slide" Target="slides/slide8.xml"/><Relationship Id="rId37" Type="http://schemas.openxmlformats.org/officeDocument/2006/relationships/font" Target="fonts/RobotoCondensedLight-bold.fntdata"/><Relationship Id="rId14" Type="http://schemas.openxmlformats.org/officeDocument/2006/relationships/slide" Target="slides/slide7.xml"/><Relationship Id="rId36" Type="http://schemas.openxmlformats.org/officeDocument/2006/relationships/font" Target="fonts/RobotoCondensedLight-regular.fntdata"/><Relationship Id="rId17" Type="http://schemas.openxmlformats.org/officeDocument/2006/relationships/slide" Target="slides/slide10.xml"/><Relationship Id="rId39" Type="http://schemas.openxmlformats.org/officeDocument/2006/relationships/font" Target="fonts/RobotoCondensedLight-boldItalic.fntdata"/><Relationship Id="rId16" Type="http://schemas.openxmlformats.org/officeDocument/2006/relationships/slide" Target="slides/slide9.xml"/><Relationship Id="rId38" Type="http://schemas.openxmlformats.org/officeDocument/2006/relationships/font" Target="fonts/RobotoCondensedLight-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e9b04e720_0_0: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136" name="Google Shape;136;g3e9b04e720_0_0: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3e9b04e720_0_0: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e76ce223e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e76ce223e_0_9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lnSpc>
                <a:spcPct val="135714"/>
              </a:lnSpc>
              <a:spcBef>
                <a:spcPts val="0"/>
              </a:spcBef>
              <a:spcAft>
                <a:spcPts val="0"/>
              </a:spcAft>
              <a:buClr>
                <a:schemeClr val="dk1"/>
              </a:buClr>
              <a:buSzPts val="1100"/>
              <a:buChar char="-"/>
            </a:pPr>
            <a:r>
              <a:t/>
            </a:r>
            <a:endParaRPr sz="1050">
              <a:solidFill>
                <a:srgbClr val="D4D4D4"/>
              </a:solidFill>
              <a:highlight>
                <a:srgbClr val="1E1E1E"/>
              </a:highlight>
              <a:latin typeface="Courier New"/>
              <a:ea typeface="Courier New"/>
              <a:cs typeface="Courier New"/>
              <a:sym typeface="Courier New"/>
            </a:endParaRPr>
          </a:p>
          <a:p>
            <a:pPr indent="-298450" lvl="0" marL="457200" rtl="0" algn="l">
              <a:spcBef>
                <a:spcPts val="0"/>
              </a:spcBef>
              <a:spcAft>
                <a:spcPts val="0"/>
              </a:spcAft>
              <a:buClr>
                <a:schemeClr val="dk1"/>
              </a:buClr>
              <a:buSzPts val="1100"/>
              <a:buChar char="-"/>
            </a:pPr>
            <a:r>
              <a:t/>
            </a:r>
            <a:endParaRPr sz="11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e9b04e720_0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e9b04e720_0_2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e9b04e720_0_41: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262" name="Google Shape;262;g3e9b04e720_0_41: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g3e9b04e720_0_41: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e9b04e72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e9b04e720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e9b04e72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e9b04e720_0_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u="sng">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e76ce223e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e76ce223e_0_1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ea5f8ec0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ea5f8ec02_0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550ff26e3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550ff26e3_0_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550ff26e3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550ff26e3_0_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550ff26e3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550ff26e3_0_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e76ce223e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e76ce223e_0_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1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685800" y="1583342"/>
            <a:ext cx="7772400" cy="1160100"/>
          </a:xfrm>
          <a:prstGeom prst="rect">
            <a:avLst/>
          </a:prstGeom>
        </p:spPr>
        <p:txBody>
          <a:bodyPr anchorCtr="0" anchor="b" bIns="83525" lIns="83525" spcFirstLastPara="1" rIns="83525" wrap="square" tIns="83525">
            <a:noAutofit/>
          </a:bodyPr>
          <a:lstStyle>
            <a:lvl1pPr lvl="0" rtl="0" algn="ctr">
              <a:spcBef>
                <a:spcPts val="0"/>
              </a:spcBef>
              <a:spcAft>
                <a:spcPts val="0"/>
              </a:spcAft>
              <a:buSzPts val="4400"/>
              <a:buNone/>
              <a:defRPr sz="4400"/>
            </a:lvl1pPr>
            <a:lvl2pPr lvl="1" rtl="0" algn="ctr">
              <a:spcBef>
                <a:spcPts val="0"/>
              </a:spcBef>
              <a:spcAft>
                <a:spcPts val="0"/>
              </a:spcAft>
              <a:buSzPts val="4400"/>
              <a:buNone/>
              <a:defRPr sz="4400"/>
            </a:lvl2pPr>
            <a:lvl3pPr lvl="2" rtl="0" algn="ctr">
              <a:spcBef>
                <a:spcPts val="0"/>
              </a:spcBef>
              <a:spcAft>
                <a:spcPts val="0"/>
              </a:spcAft>
              <a:buSzPts val="4400"/>
              <a:buNone/>
              <a:defRPr sz="4400"/>
            </a:lvl3pPr>
            <a:lvl4pPr lvl="3" rtl="0" algn="ctr">
              <a:spcBef>
                <a:spcPts val="0"/>
              </a:spcBef>
              <a:spcAft>
                <a:spcPts val="0"/>
              </a:spcAft>
              <a:buSzPts val="4400"/>
              <a:buNone/>
              <a:defRPr sz="4400"/>
            </a:lvl4pPr>
            <a:lvl5pPr lvl="4" rtl="0" algn="ctr">
              <a:spcBef>
                <a:spcPts val="0"/>
              </a:spcBef>
              <a:spcAft>
                <a:spcPts val="0"/>
              </a:spcAft>
              <a:buSzPts val="4400"/>
              <a:buNone/>
              <a:defRPr sz="4400"/>
            </a:lvl5pPr>
            <a:lvl6pPr lvl="5" rtl="0" algn="ctr">
              <a:spcBef>
                <a:spcPts val="0"/>
              </a:spcBef>
              <a:spcAft>
                <a:spcPts val="0"/>
              </a:spcAft>
              <a:buSzPts val="4400"/>
              <a:buNone/>
              <a:defRPr sz="4400"/>
            </a:lvl6pPr>
            <a:lvl7pPr lvl="6" rtl="0" algn="ctr">
              <a:spcBef>
                <a:spcPts val="0"/>
              </a:spcBef>
              <a:spcAft>
                <a:spcPts val="0"/>
              </a:spcAft>
              <a:buSzPts val="4400"/>
              <a:buNone/>
              <a:defRPr sz="4400"/>
            </a:lvl7pPr>
            <a:lvl8pPr lvl="7" rtl="0" algn="ctr">
              <a:spcBef>
                <a:spcPts val="0"/>
              </a:spcBef>
              <a:spcAft>
                <a:spcPts val="0"/>
              </a:spcAft>
              <a:buSzPts val="4400"/>
              <a:buNone/>
              <a:defRPr sz="4400"/>
            </a:lvl8pPr>
            <a:lvl9pPr lvl="8" rtl="0" algn="ctr">
              <a:spcBef>
                <a:spcPts val="0"/>
              </a:spcBef>
              <a:spcAft>
                <a:spcPts val="0"/>
              </a:spcAft>
              <a:buSzPts val="4400"/>
              <a:buNone/>
              <a:defRPr sz="4400"/>
            </a:lvl9pPr>
          </a:lstStyle>
          <a:p/>
        </p:txBody>
      </p:sp>
      <p:sp>
        <p:nvSpPr>
          <p:cNvPr id="55" name="Google Shape;55;p14"/>
          <p:cNvSpPr txBox="1"/>
          <p:nvPr>
            <p:ph idx="1" type="subTitle"/>
          </p:nvPr>
        </p:nvSpPr>
        <p:spPr>
          <a:xfrm>
            <a:off x="685800" y="2840053"/>
            <a:ext cx="7772400" cy="784500"/>
          </a:xfrm>
          <a:prstGeom prst="rect">
            <a:avLst/>
          </a:prstGeom>
        </p:spPr>
        <p:txBody>
          <a:bodyPr anchorCtr="0" anchor="t" bIns="83525" lIns="83525" spcFirstLastPara="1" rIns="83525" wrap="square" tIns="83525">
            <a:noAutofit/>
          </a:bodyPr>
          <a:lstStyle>
            <a:lvl1pPr lvl="0" rtl="0" algn="ctr">
              <a:spcBef>
                <a:spcPts val="0"/>
              </a:spcBef>
              <a:spcAft>
                <a:spcPts val="0"/>
              </a:spcAft>
              <a:buClr>
                <a:schemeClr val="dk2"/>
              </a:buClr>
              <a:buSzPts val="2700"/>
              <a:buNone/>
              <a:defRPr>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8" name="Google Shape;58;p15"/>
          <p:cNvSpPr txBox="1"/>
          <p:nvPr>
            <p:ph idx="1" type="body"/>
          </p:nvPr>
        </p:nvSpPr>
        <p:spPr>
          <a:xfrm>
            <a:off x="457200" y="1200150"/>
            <a:ext cx="82296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 name="Shape 59"/>
        <p:cNvGrpSpPr/>
        <p:nvPr/>
      </p:nvGrpSpPr>
      <p:grpSpPr>
        <a:xfrm>
          <a:off x="0" y="0"/>
          <a:ext cx="0" cy="0"/>
          <a:chOff x="0" y="0"/>
          <a:chExt cx="0" cy="0"/>
        </a:xfrm>
      </p:grpSpPr>
      <p:sp>
        <p:nvSpPr>
          <p:cNvPr id="60" name="Google Shape;60;p16"/>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1" name="Google Shape;61;p16"/>
          <p:cNvSpPr txBox="1"/>
          <p:nvPr>
            <p:ph idx="1" type="body"/>
          </p:nvPr>
        </p:nvSpPr>
        <p:spPr>
          <a:xfrm>
            <a:off x="457200"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2" name="Google Shape;62;p16"/>
          <p:cNvSpPr txBox="1"/>
          <p:nvPr>
            <p:ph idx="2" type="body"/>
          </p:nvPr>
        </p:nvSpPr>
        <p:spPr>
          <a:xfrm>
            <a:off x="4692273"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5" name="Shape 65"/>
        <p:cNvGrpSpPr/>
        <p:nvPr/>
      </p:nvGrpSpPr>
      <p:grpSpPr>
        <a:xfrm>
          <a:off x="0" y="0"/>
          <a:ext cx="0" cy="0"/>
          <a:chOff x="0" y="0"/>
          <a:chExt cx="0" cy="0"/>
        </a:xfrm>
      </p:grpSpPr>
      <p:sp>
        <p:nvSpPr>
          <p:cNvPr id="66" name="Google Shape;66;p18"/>
          <p:cNvSpPr txBox="1"/>
          <p:nvPr>
            <p:ph idx="1" type="body"/>
          </p:nvPr>
        </p:nvSpPr>
        <p:spPr>
          <a:xfrm>
            <a:off x="457200" y="4406309"/>
            <a:ext cx="8229600" cy="519600"/>
          </a:xfrm>
          <a:prstGeom prst="rect">
            <a:avLst/>
          </a:prstGeom>
        </p:spPr>
        <p:txBody>
          <a:bodyPr anchorCtr="0" anchor="t" bIns="83525" lIns="83525" spcFirstLastPara="1" rIns="83525" wrap="square" tIns="83525">
            <a:noAutofit/>
          </a:bodyPr>
          <a:lstStyle>
            <a:lvl1pPr indent="-228600" lvl="0" marL="457200" rtl="0" algn="ctr">
              <a:spcBef>
                <a:spcPts val="300"/>
              </a:spcBef>
              <a:spcAft>
                <a:spcPts val="0"/>
              </a:spcAft>
              <a:buSzPts val="1600"/>
              <a:buNone/>
              <a:defRPr sz="16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 name="Shape 68"/>
        <p:cNvGrpSpPr/>
        <p:nvPr/>
      </p:nvGrpSpPr>
      <p:grpSpPr>
        <a:xfrm>
          <a:off x="0" y="0"/>
          <a:ext cx="0" cy="0"/>
          <a:chOff x="0" y="0"/>
          <a:chExt cx="0" cy="0"/>
        </a:xfrm>
      </p:grpSpPr>
      <p:sp>
        <p:nvSpPr>
          <p:cNvPr id="69" name="Google Shape;69;p20"/>
          <p:cNvSpPr txBox="1"/>
          <p:nvPr>
            <p:ph type="title"/>
          </p:nvPr>
        </p:nvSpPr>
        <p:spPr>
          <a:xfrm>
            <a:off x="993989" y="285121"/>
            <a:ext cx="7713300" cy="513300"/>
          </a:xfrm>
          <a:prstGeom prst="rect">
            <a:avLst/>
          </a:prstGeom>
          <a:noFill/>
          <a:ln>
            <a:noFill/>
          </a:ln>
        </p:spPr>
        <p:txBody>
          <a:bodyPr anchorCtr="0" anchor="ctr" bIns="83525" lIns="83525" spcFirstLastPara="1" rIns="83525" wrap="square" tIns="835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marL="495300" rtl="0" algn="l">
              <a:spcBef>
                <a:spcPts val="0"/>
              </a:spcBef>
              <a:spcAft>
                <a:spcPts val="0"/>
              </a:spcAft>
              <a:buSzPts val="3300"/>
              <a:buNone/>
              <a:defRPr/>
            </a:lvl6pPr>
            <a:lvl7pPr lvl="6" marL="977900" rtl="0" algn="l">
              <a:spcBef>
                <a:spcPts val="0"/>
              </a:spcBef>
              <a:spcAft>
                <a:spcPts val="0"/>
              </a:spcAft>
              <a:buSzPts val="3300"/>
              <a:buNone/>
              <a:defRPr/>
            </a:lvl7pPr>
            <a:lvl8pPr lvl="7" marL="1473200" rtl="0" algn="l">
              <a:spcBef>
                <a:spcPts val="0"/>
              </a:spcBef>
              <a:spcAft>
                <a:spcPts val="0"/>
              </a:spcAft>
              <a:buSzPts val="3300"/>
              <a:buNone/>
              <a:defRPr/>
            </a:lvl8pPr>
            <a:lvl9pPr lvl="8" marL="1968500" rtl="0" algn="l">
              <a:spcBef>
                <a:spcPts val="0"/>
              </a:spcBef>
              <a:spcAft>
                <a:spcPts val="0"/>
              </a:spcAft>
              <a:buSzPts val="3300"/>
              <a:buNone/>
              <a:defRPr/>
            </a:lvl9pPr>
          </a:lstStyle>
          <a:p/>
        </p:txBody>
      </p:sp>
      <p:sp>
        <p:nvSpPr>
          <p:cNvPr id="70" name="Google Shape;70;p20"/>
          <p:cNvSpPr txBox="1"/>
          <p:nvPr>
            <p:ph idx="1" type="body"/>
          </p:nvPr>
        </p:nvSpPr>
        <p:spPr>
          <a:xfrm>
            <a:off x="993989" y="1101603"/>
            <a:ext cx="7713300" cy="3601200"/>
          </a:xfrm>
          <a:prstGeom prst="rect">
            <a:avLst/>
          </a:prstGeom>
          <a:noFill/>
          <a:ln>
            <a:noFill/>
          </a:ln>
        </p:spPr>
        <p:txBody>
          <a:bodyPr anchorCtr="0" anchor="t" bIns="83525" lIns="83525" spcFirstLastPara="1" rIns="83525" wrap="square" tIns="83525">
            <a:noAutofit/>
          </a:bodyPr>
          <a:lstStyle>
            <a:lvl1pPr indent="-400050" lvl="0" marL="457200" rtl="0" algn="l">
              <a:spcBef>
                <a:spcPts val="400"/>
              </a:spcBef>
              <a:spcAft>
                <a:spcPts val="0"/>
              </a:spcAft>
              <a:buClr>
                <a:srgbClr val="C6DD62"/>
              </a:buClr>
              <a:buSzPts val="2700"/>
              <a:buFont typeface="Arial"/>
              <a:buChar char="•"/>
              <a:defRPr/>
            </a:lvl1pPr>
            <a:lvl2pPr indent="-368300" lvl="1" marL="914400" rtl="0" algn="l">
              <a:spcBef>
                <a:spcPts val="300"/>
              </a:spcBef>
              <a:spcAft>
                <a:spcPts val="0"/>
              </a:spcAft>
              <a:buClr>
                <a:srgbClr val="C6DD62"/>
              </a:buClr>
              <a:buSzPts val="2200"/>
              <a:buFont typeface="Arial"/>
              <a:buChar char="–"/>
              <a:defRPr/>
            </a:lvl2pPr>
            <a:lvl3pPr indent="-368300" lvl="2" marL="1371600" rtl="0" algn="l">
              <a:spcBef>
                <a:spcPts val="300"/>
              </a:spcBef>
              <a:spcAft>
                <a:spcPts val="0"/>
              </a:spcAft>
              <a:buClr>
                <a:srgbClr val="C6DD62"/>
              </a:buClr>
              <a:buSzPts val="2200"/>
              <a:buFont typeface="Arial"/>
              <a:buChar char="•"/>
              <a:defRPr/>
            </a:lvl3pPr>
            <a:lvl4pPr indent="-330200" lvl="3" marL="1828800" rtl="0" algn="l">
              <a:spcBef>
                <a:spcPts val="300"/>
              </a:spcBef>
              <a:spcAft>
                <a:spcPts val="0"/>
              </a:spcAft>
              <a:buClr>
                <a:srgbClr val="C6DD62"/>
              </a:buClr>
              <a:buSzPts val="1600"/>
              <a:buFont typeface="Arial"/>
              <a:buChar char="–"/>
              <a:defRPr/>
            </a:lvl4pPr>
            <a:lvl5pPr indent="-330200" lvl="4" marL="2286000" rtl="0" algn="l">
              <a:spcBef>
                <a:spcPts val="200"/>
              </a:spcBef>
              <a:spcAft>
                <a:spcPts val="0"/>
              </a:spcAft>
              <a:buClr>
                <a:srgbClr val="C6DD62"/>
              </a:buClr>
              <a:buSzPts val="1600"/>
              <a:buFont typeface="Arial"/>
              <a:buChar char="»"/>
              <a:defRPr/>
            </a:lvl5pPr>
            <a:lvl6pPr indent="-330200" lvl="5" marL="2743200" rtl="0" algn="l">
              <a:spcBef>
                <a:spcPts val="200"/>
              </a:spcBef>
              <a:spcAft>
                <a:spcPts val="0"/>
              </a:spcAft>
              <a:buClr>
                <a:srgbClr val="C6DD62"/>
              </a:buClr>
              <a:buSzPts val="1600"/>
              <a:buFont typeface="Arial"/>
              <a:buChar char="»"/>
              <a:defRPr/>
            </a:lvl6pPr>
            <a:lvl7pPr indent="-330200" lvl="6" marL="3200400" rtl="0" algn="l">
              <a:spcBef>
                <a:spcPts val="200"/>
              </a:spcBef>
              <a:spcAft>
                <a:spcPts val="0"/>
              </a:spcAft>
              <a:buClr>
                <a:srgbClr val="C6DD62"/>
              </a:buClr>
              <a:buSzPts val="1600"/>
              <a:buFont typeface="Arial"/>
              <a:buChar char="»"/>
              <a:defRPr/>
            </a:lvl7pPr>
            <a:lvl8pPr indent="-330200" lvl="7" marL="3657600" rtl="0" algn="l">
              <a:spcBef>
                <a:spcPts val="200"/>
              </a:spcBef>
              <a:spcAft>
                <a:spcPts val="0"/>
              </a:spcAft>
              <a:buClr>
                <a:srgbClr val="C6DD62"/>
              </a:buClr>
              <a:buSzPts val="1600"/>
              <a:buFont typeface="Arial"/>
              <a:buChar char="»"/>
              <a:defRPr/>
            </a:lvl8pPr>
            <a:lvl9pPr indent="-330200" lvl="8" marL="4114800" rtl="0" algn="l">
              <a:spcBef>
                <a:spcPts val="200"/>
              </a:spcBef>
              <a:spcAft>
                <a:spcPts val="0"/>
              </a:spcAft>
              <a:buClr>
                <a:srgbClr val="C6DD62"/>
              </a:buClr>
              <a:buSzPts val="1600"/>
              <a:buFont typeface="Arial"/>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4" name="Shape 74"/>
        <p:cNvGrpSpPr/>
        <p:nvPr/>
      </p:nvGrpSpPr>
      <p:grpSpPr>
        <a:xfrm>
          <a:off x="0" y="0"/>
          <a:ext cx="0" cy="0"/>
          <a:chOff x="0" y="0"/>
          <a:chExt cx="0" cy="0"/>
        </a:xfrm>
      </p:grpSpPr>
      <p:sp>
        <p:nvSpPr>
          <p:cNvPr id="75" name="Google Shape;75;p2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indent="30480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9pPr>
          </a:lstStyle>
          <a:p/>
        </p:txBody>
      </p:sp>
      <p:sp>
        <p:nvSpPr>
          <p:cNvPr id="76" name="Google Shape;76;p22"/>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Autofit/>
          </a:bodyPr>
          <a:lstStyle>
            <a:lvl1pPr indent="19050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23"/>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79" name="Google Shape;79;p2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0" name="Shape 80"/>
        <p:cNvGrpSpPr/>
        <p:nvPr/>
      </p:nvGrpSpPr>
      <p:grpSpPr>
        <a:xfrm>
          <a:off x="0" y="0"/>
          <a:ext cx="0" cy="0"/>
          <a:chOff x="0" y="0"/>
          <a:chExt cx="0" cy="0"/>
        </a:xfrm>
      </p:grpSpPr>
      <p:sp>
        <p:nvSpPr>
          <p:cNvPr id="81" name="Google Shape;81;p24"/>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82" name="Google Shape;82;p2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83" name="Google Shape;83;p24"/>
          <p:cNvSpPr txBox="1"/>
          <p:nvPr>
            <p:ph idx="2" type="body"/>
          </p:nvPr>
        </p:nvSpPr>
        <p:spPr>
          <a:xfrm>
            <a:off x="4692273"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25"/>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6"/>
          <p:cNvSpPr txBox="1"/>
          <p:nvPr>
            <p:ph idx="1" type="body"/>
          </p:nvPr>
        </p:nvSpPr>
        <p:spPr>
          <a:xfrm>
            <a:off x="457200" y="5875078"/>
            <a:ext cx="8229600" cy="6927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360"/>
              </a:spcBef>
              <a:spcAft>
                <a:spcPts val="0"/>
              </a:spcAft>
              <a:buClr>
                <a:schemeClr val="dk1"/>
              </a:buClr>
              <a:buSzPts val="1400"/>
              <a:buFont typeface="Arial"/>
              <a:buChar char="●"/>
              <a:defRPr sz="1800">
                <a:solidFill>
                  <a:schemeClr val="dk1"/>
                </a:solidFill>
              </a:defRPr>
            </a:lvl1pPr>
            <a:lvl2pPr indent="-317500" lvl="1" marL="914400" rtl="0" algn="ctr">
              <a:lnSpc>
                <a:spcPct val="100000"/>
              </a:lnSpc>
              <a:spcBef>
                <a:spcPts val="0"/>
              </a:spcBef>
              <a:spcAft>
                <a:spcPts val="0"/>
              </a:spcAft>
              <a:buClr>
                <a:schemeClr val="dk1"/>
              </a:buClr>
              <a:buSzPts val="1400"/>
              <a:buFont typeface="Arial"/>
              <a:buChar char="○"/>
              <a:defRPr sz="1800">
                <a:solidFill>
                  <a:schemeClr val="dk1"/>
                </a:solidFill>
              </a:defRPr>
            </a:lvl2pPr>
            <a:lvl3pPr indent="-317500" lvl="2" marL="1371600" rtl="0" algn="ctr">
              <a:lnSpc>
                <a:spcPct val="100000"/>
              </a:lnSpc>
              <a:spcBef>
                <a:spcPts val="0"/>
              </a:spcBef>
              <a:spcAft>
                <a:spcPts val="0"/>
              </a:spcAft>
              <a:buClr>
                <a:schemeClr val="dk1"/>
              </a:buClr>
              <a:buSzPts val="1400"/>
              <a:buFont typeface="Arial"/>
              <a:buChar char="■"/>
              <a:defRPr sz="1800">
                <a:solidFill>
                  <a:schemeClr val="dk1"/>
                </a:solidFill>
              </a:defRPr>
            </a:lvl3pPr>
            <a:lvl4pPr indent="-317500" lvl="3" marL="1828800" rtl="0" algn="ctr">
              <a:lnSpc>
                <a:spcPct val="100000"/>
              </a:lnSpc>
              <a:spcBef>
                <a:spcPts val="0"/>
              </a:spcBef>
              <a:spcAft>
                <a:spcPts val="0"/>
              </a:spcAft>
              <a:buClr>
                <a:schemeClr val="dk1"/>
              </a:buClr>
              <a:buSzPts val="1400"/>
              <a:buFont typeface="Arial"/>
              <a:buChar char="●"/>
              <a:defRPr sz="1800">
                <a:solidFill>
                  <a:schemeClr val="dk1"/>
                </a:solidFill>
              </a:defRPr>
            </a:lvl4pPr>
            <a:lvl5pPr indent="-317500" lvl="4" marL="2286000" rtl="0" algn="ctr">
              <a:lnSpc>
                <a:spcPct val="100000"/>
              </a:lnSpc>
              <a:spcBef>
                <a:spcPts val="0"/>
              </a:spcBef>
              <a:spcAft>
                <a:spcPts val="0"/>
              </a:spcAft>
              <a:buClr>
                <a:schemeClr val="dk1"/>
              </a:buClr>
              <a:buSzPts val="1400"/>
              <a:buFont typeface="Arial"/>
              <a:buChar char="○"/>
              <a:defRPr sz="1800">
                <a:solidFill>
                  <a:schemeClr val="dk1"/>
                </a:solidFill>
              </a:defRPr>
            </a:lvl5pPr>
            <a:lvl6pPr indent="-317500" lvl="5" marL="2743200" rtl="0" algn="ctr">
              <a:lnSpc>
                <a:spcPct val="100000"/>
              </a:lnSpc>
              <a:spcBef>
                <a:spcPts val="0"/>
              </a:spcBef>
              <a:spcAft>
                <a:spcPts val="0"/>
              </a:spcAft>
              <a:buClr>
                <a:schemeClr val="dk1"/>
              </a:buClr>
              <a:buSzPts val="1400"/>
              <a:buFont typeface="Arial"/>
              <a:buChar char="■"/>
              <a:defRPr sz="1800">
                <a:solidFill>
                  <a:schemeClr val="dk1"/>
                </a:solidFill>
              </a:defRPr>
            </a:lvl6pPr>
            <a:lvl7pPr indent="-317500" lvl="6" marL="3200400" rtl="0" algn="ctr">
              <a:lnSpc>
                <a:spcPct val="100000"/>
              </a:lnSpc>
              <a:spcBef>
                <a:spcPts val="0"/>
              </a:spcBef>
              <a:spcAft>
                <a:spcPts val="0"/>
              </a:spcAft>
              <a:buClr>
                <a:schemeClr val="dk1"/>
              </a:buClr>
              <a:buSzPts val="1400"/>
              <a:buFont typeface="Arial"/>
              <a:buChar char="●"/>
              <a:defRPr sz="1800">
                <a:solidFill>
                  <a:schemeClr val="dk1"/>
                </a:solidFill>
              </a:defRPr>
            </a:lvl7pPr>
            <a:lvl8pPr indent="-317500" lvl="7" marL="3657600" rtl="0" algn="ctr">
              <a:lnSpc>
                <a:spcPct val="100000"/>
              </a:lnSpc>
              <a:spcBef>
                <a:spcPts val="0"/>
              </a:spcBef>
              <a:spcAft>
                <a:spcPts val="0"/>
              </a:spcAft>
              <a:buClr>
                <a:schemeClr val="dk1"/>
              </a:buClr>
              <a:buSzPts val="1400"/>
              <a:buFont typeface="Arial"/>
              <a:buChar char="○"/>
              <a:defRPr sz="1800">
                <a:solidFill>
                  <a:schemeClr val="dk1"/>
                </a:solidFill>
              </a:defRPr>
            </a:lvl8pPr>
            <a:lvl9pPr indent="-317500" lvl="8" marL="4114800" rtl="0" algn="ctr">
              <a:lnSpc>
                <a:spcPct val="100000"/>
              </a:lnSpc>
              <a:spcBef>
                <a:spcPts val="0"/>
              </a:spcBef>
              <a:spcAft>
                <a:spcPts val="0"/>
              </a:spcAft>
              <a:buClr>
                <a:schemeClr val="dk1"/>
              </a:buClr>
              <a:buSzPts val="1400"/>
              <a:buFont typeface="Arial"/>
              <a:buChar char="■"/>
              <a:defRPr sz="1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89" name="Shape 89"/>
        <p:cNvGrpSpPr/>
        <p:nvPr/>
      </p:nvGrpSpPr>
      <p:grpSpPr>
        <a:xfrm>
          <a:off x="0" y="0"/>
          <a:ext cx="0" cy="0"/>
          <a:chOff x="0" y="0"/>
          <a:chExt cx="0" cy="0"/>
        </a:xfrm>
      </p:grpSpPr>
      <p:sp>
        <p:nvSpPr>
          <p:cNvPr id="90" name="Google Shape;90;p28"/>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marL="39687" rtl="0" algn="ctr">
              <a:spcBef>
                <a:spcPts val="0"/>
              </a:spcBef>
              <a:spcAft>
                <a:spcPts val="0"/>
              </a:spcAft>
              <a:buSzPts val="1400"/>
              <a:buNone/>
              <a:defRPr sz="4400">
                <a:solidFill>
                  <a:schemeClr val="dk1"/>
                </a:solidFill>
              </a:defRPr>
            </a:lvl1pPr>
            <a:lvl2pPr lvl="1" marL="39687" rtl="0" algn="ctr">
              <a:spcBef>
                <a:spcPts val="0"/>
              </a:spcBef>
              <a:spcAft>
                <a:spcPts val="0"/>
              </a:spcAft>
              <a:buSzPts val="1400"/>
              <a:buNone/>
              <a:defRPr sz="4400">
                <a:solidFill>
                  <a:schemeClr val="dk1"/>
                </a:solidFill>
              </a:defRPr>
            </a:lvl2pPr>
            <a:lvl3pPr lvl="2" marL="39687" rtl="0" algn="ctr">
              <a:spcBef>
                <a:spcPts val="0"/>
              </a:spcBef>
              <a:spcAft>
                <a:spcPts val="0"/>
              </a:spcAft>
              <a:buSzPts val="1400"/>
              <a:buNone/>
              <a:defRPr sz="4400">
                <a:solidFill>
                  <a:schemeClr val="dk1"/>
                </a:solidFill>
              </a:defRPr>
            </a:lvl3pPr>
            <a:lvl4pPr lvl="3" marL="39687" rtl="0" algn="ctr">
              <a:spcBef>
                <a:spcPts val="0"/>
              </a:spcBef>
              <a:spcAft>
                <a:spcPts val="0"/>
              </a:spcAft>
              <a:buSzPts val="1400"/>
              <a:buNone/>
              <a:defRPr sz="4400">
                <a:solidFill>
                  <a:schemeClr val="dk1"/>
                </a:solidFill>
              </a:defRPr>
            </a:lvl4pPr>
            <a:lvl5pPr lvl="4" marL="39687" rtl="0" algn="ctr">
              <a:spcBef>
                <a:spcPts val="0"/>
              </a:spcBef>
              <a:spcAft>
                <a:spcPts val="0"/>
              </a:spcAft>
              <a:buSzPts val="1400"/>
              <a:buNone/>
              <a:defRPr sz="4400">
                <a:solidFill>
                  <a:schemeClr val="dk1"/>
                </a:solidFill>
              </a:defRPr>
            </a:lvl5pPr>
            <a:lvl6pPr lvl="5" marL="496887" rtl="0" algn="ctr">
              <a:spcBef>
                <a:spcPts val="0"/>
              </a:spcBef>
              <a:spcAft>
                <a:spcPts val="0"/>
              </a:spcAft>
              <a:buSzPts val="1400"/>
              <a:buNone/>
              <a:defRPr sz="4400">
                <a:solidFill>
                  <a:schemeClr val="dk1"/>
                </a:solidFill>
              </a:defRPr>
            </a:lvl6pPr>
            <a:lvl7pPr lvl="6" marL="954087" rtl="0" algn="ctr">
              <a:spcBef>
                <a:spcPts val="0"/>
              </a:spcBef>
              <a:spcAft>
                <a:spcPts val="0"/>
              </a:spcAft>
              <a:buSzPts val="1400"/>
              <a:buNone/>
              <a:defRPr sz="4400">
                <a:solidFill>
                  <a:schemeClr val="dk1"/>
                </a:solidFill>
              </a:defRPr>
            </a:lvl7pPr>
            <a:lvl8pPr lvl="7" marL="1411287" rtl="0" algn="ctr">
              <a:spcBef>
                <a:spcPts val="0"/>
              </a:spcBef>
              <a:spcAft>
                <a:spcPts val="0"/>
              </a:spcAft>
              <a:buSzPts val="1400"/>
              <a:buNone/>
              <a:defRPr sz="4400">
                <a:solidFill>
                  <a:schemeClr val="dk1"/>
                </a:solidFill>
              </a:defRPr>
            </a:lvl8pPr>
            <a:lvl9pPr lvl="8" marL="1868487" rtl="0" algn="ctr">
              <a:spcBef>
                <a:spcPts val="0"/>
              </a:spcBef>
              <a:spcAft>
                <a:spcPts val="0"/>
              </a:spcAft>
              <a:buSzPts val="1400"/>
              <a:buNone/>
              <a:defRPr sz="4400">
                <a:solidFill>
                  <a:schemeClr val="dk1"/>
                </a:solidFill>
              </a:defRPr>
            </a:lvl9pPr>
          </a:lstStyle>
          <a:p/>
        </p:txBody>
      </p:sp>
      <p:sp>
        <p:nvSpPr>
          <p:cNvPr id="91" name="Google Shape;91;p2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17500" lvl="0" marL="457200" rtl="0" algn="l">
              <a:spcBef>
                <a:spcPts val="800"/>
              </a:spcBef>
              <a:spcAft>
                <a:spcPts val="0"/>
              </a:spcAft>
              <a:buClr>
                <a:srgbClr val="000000"/>
              </a:buClr>
              <a:buSzPts val="1400"/>
              <a:buFont typeface="Arial"/>
              <a:buChar char="●"/>
              <a:defRPr sz="3200">
                <a:solidFill>
                  <a:schemeClr val="dk1"/>
                </a:solidFill>
              </a:defRPr>
            </a:lvl1pPr>
            <a:lvl2pPr indent="-317500" lvl="1" marL="914400" rtl="0" algn="l">
              <a:spcBef>
                <a:spcPts val="0"/>
              </a:spcBef>
              <a:spcAft>
                <a:spcPts val="0"/>
              </a:spcAft>
              <a:buClr>
                <a:srgbClr val="000000"/>
              </a:buClr>
              <a:buSzPts val="1400"/>
              <a:buFont typeface="Arial"/>
              <a:buChar char="●"/>
              <a:defRPr sz="2800">
                <a:solidFill>
                  <a:schemeClr val="dk1"/>
                </a:solidFill>
              </a:defRPr>
            </a:lvl2pPr>
            <a:lvl3pPr indent="-317500" lvl="2" marL="1371600" rtl="0" algn="l">
              <a:spcBef>
                <a:spcPts val="0"/>
              </a:spcBef>
              <a:spcAft>
                <a:spcPts val="0"/>
              </a:spcAft>
              <a:buClr>
                <a:srgbClr val="000000"/>
              </a:buClr>
              <a:buSzPts val="1400"/>
              <a:buFont typeface="Arial"/>
              <a:buChar char="●"/>
              <a:defRPr sz="2400">
                <a:solidFill>
                  <a:schemeClr val="dk1"/>
                </a:solidFill>
              </a:defRPr>
            </a:lvl3pPr>
            <a:lvl4pPr indent="-317500" lvl="3" marL="1828800" rtl="0" algn="l">
              <a:spcBef>
                <a:spcPts val="0"/>
              </a:spcBef>
              <a:spcAft>
                <a:spcPts val="0"/>
              </a:spcAft>
              <a:buClr>
                <a:srgbClr val="000000"/>
              </a:buClr>
              <a:buSzPts val="1400"/>
              <a:buFont typeface="Arial"/>
              <a:buChar char="●"/>
              <a:defRPr sz="2000">
                <a:solidFill>
                  <a:schemeClr val="dk1"/>
                </a:solidFill>
              </a:defRPr>
            </a:lvl4pPr>
            <a:lvl5pPr indent="-317500" lvl="4" marL="2286000" rtl="0" algn="l">
              <a:spcBef>
                <a:spcPts val="0"/>
              </a:spcBef>
              <a:spcAft>
                <a:spcPts val="0"/>
              </a:spcAft>
              <a:buClr>
                <a:srgbClr val="000000"/>
              </a:buClr>
              <a:buSzPts val="1400"/>
              <a:buFont typeface="Arial"/>
              <a:buChar char="●"/>
              <a:defRPr sz="2000">
                <a:solidFill>
                  <a:schemeClr val="dk1"/>
                </a:solidFill>
              </a:defRPr>
            </a:lvl5pPr>
            <a:lvl6pPr indent="-317500" lvl="5" marL="2743200" rtl="0" algn="l">
              <a:spcBef>
                <a:spcPts val="0"/>
              </a:spcBef>
              <a:spcAft>
                <a:spcPts val="0"/>
              </a:spcAft>
              <a:buClr>
                <a:srgbClr val="000000"/>
              </a:buClr>
              <a:buSzPts val="1400"/>
              <a:buFont typeface="Arial"/>
              <a:buChar char="●"/>
              <a:defRPr sz="2000">
                <a:solidFill>
                  <a:schemeClr val="dk1"/>
                </a:solidFill>
              </a:defRPr>
            </a:lvl6pPr>
            <a:lvl7pPr indent="-317500" lvl="6" marL="3200400" rtl="0" algn="l">
              <a:spcBef>
                <a:spcPts val="0"/>
              </a:spcBef>
              <a:spcAft>
                <a:spcPts val="0"/>
              </a:spcAft>
              <a:buClr>
                <a:srgbClr val="000000"/>
              </a:buClr>
              <a:buSzPts val="1400"/>
              <a:buFont typeface="Arial"/>
              <a:buChar char="●"/>
              <a:defRPr sz="2000">
                <a:solidFill>
                  <a:schemeClr val="dk1"/>
                </a:solidFill>
              </a:defRPr>
            </a:lvl7pPr>
            <a:lvl8pPr indent="-317500" lvl="7" marL="3657600" rtl="0" algn="l">
              <a:spcBef>
                <a:spcPts val="0"/>
              </a:spcBef>
              <a:spcAft>
                <a:spcPts val="0"/>
              </a:spcAft>
              <a:buClr>
                <a:srgbClr val="000000"/>
              </a:buClr>
              <a:buSzPts val="1400"/>
              <a:buFont typeface="Arial"/>
              <a:buChar char="●"/>
              <a:defRPr sz="2000">
                <a:solidFill>
                  <a:schemeClr val="dk1"/>
                </a:solidFill>
              </a:defRPr>
            </a:lvl8pPr>
            <a:lvl9pPr indent="-317500" lvl="8" marL="4114800" rtl="0" algn="l">
              <a:spcBef>
                <a:spcPts val="0"/>
              </a:spcBef>
              <a:spcAft>
                <a:spcPts val="0"/>
              </a:spcAft>
              <a:buClr>
                <a:srgbClr val="000000"/>
              </a:buClr>
              <a:buSzPts val="1400"/>
              <a:buFont typeface="Arial"/>
              <a:buChar char="●"/>
              <a:defRPr sz="2000">
                <a:solidFill>
                  <a:schemeClr val="dk1"/>
                </a:solidFill>
              </a:defRPr>
            </a:lvl9pPr>
          </a:lstStyle>
          <a:p/>
        </p:txBody>
      </p:sp>
      <p:sp>
        <p:nvSpPr>
          <p:cNvPr id="92" name="Google Shape;92;p28"/>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Clr>
                <a:srgbClr val="898989"/>
              </a:buClr>
              <a:buSzPts val="1400"/>
              <a:buFont typeface="Arial"/>
              <a:buNone/>
            </a:pPr>
            <a:r>
              <a:t/>
            </a:r>
            <a:endParaRPr/>
          </a:p>
          <a:p>
            <a:pPr indent="0" lvl="1" marL="457200" rtl="0" algn="l">
              <a:spcBef>
                <a:spcPts val="0"/>
              </a:spcBef>
              <a:spcAft>
                <a:spcPts val="0"/>
              </a:spcAft>
              <a:buClr>
                <a:schemeClr val="dk1"/>
              </a:buClr>
              <a:buSzPts val="1400"/>
              <a:buFont typeface="Arial"/>
              <a:buNone/>
            </a:pPr>
            <a:r>
              <a:t/>
            </a:r>
            <a:endParaRPr sz="1800">
              <a:solidFill>
                <a:schemeClr val="dk1"/>
              </a:solidFill>
            </a:endParaRPr>
          </a:p>
          <a:p>
            <a:pPr indent="0" lvl="2" marL="914400" rtl="0" algn="l">
              <a:spcBef>
                <a:spcPts val="0"/>
              </a:spcBef>
              <a:spcAft>
                <a:spcPts val="0"/>
              </a:spcAft>
              <a:buClr>
                <a:schemeClr val="dk1"/>
              </a:buClr>
              <a:buSzPts val="1400"/>
              <a:buFont typeface="Arial"/>
              <a:buNone/>
            </a:pPr>
            <a:r>
              <a:t/>
            </a:r>
            <a:endParaRPr sz="1800">
              <a:solidFill>
                <a:schemeClr val="dk1"/>
              </a:solidFill>
            </a:endParaRPr>
          </a:p>
          <a:p>
            <a:pPr indent="0" lvl="3" marL="1371600" rtl="0" algn="l">
              <a:spcBef>
                <a:spcPts val="0"/>
              </a:spcBef>
              <a:spcAft>
                <a:spcPts val="0"/>
              </a:spcAft>
              <a:buClr>
                <a:schemeClr val="dk1"/>
              </a:buClr>
              <a:buSzPts val="1400"/>
              <a:buFont typeface="Arial"/>
              <a:buNone/>
            </a:pPr>
            <a:r>
              <a:t/>
            </a:r>
            <a:endParaRPr sz="1800">
              <a:solidFill>
                <a:schemeClr val="dk1"/>
              </a:solidFill>
            </a:endParaRPr>
          </a:p>
          <a:p>
            <a:pPr indent="0" lvl="4" marL="1828800" rtl="0" algn="l">
              <a:spcBef>
                <a:spcPts val="0"/>
              </a:spcBef>
              <a:spcAft>
                <a:spcPts val="0"/>
              </a:spcAft>
              <a:buClr>
                <a:schemeClr val="dk1"/>
              </a:buClr>
              <a:buSzPts val="1400"/>
              <a:buFont typeface="Arial"/>
              <a:buNone/>
            </a:pPr>
            <a:r>
              <a:t/>
            </a:r>
            <a:endParaRPr sz="1800">
              <a:solidFill>
                <a:schemeClr val="dk1"/>
              </a:solidFill>
            </a:endParaRPr>
          </a:p>
          <a:p>
            <a:pPr indent="0" lvl="5" marL="2286000" rtl="0" algn="l">
              <a:spcBef>
                <a:spcPts val="0"/>
              </a:spcBef>
              <a:spcAft>
                <a:spcPts val="0"/>
              </a:spcAft>
              <a:buClr>
                <a:schemeClr val="dk1"/>
              </a:buClr>
              <a:buSzPts val="1400"/>
              <a:buFont typeface="Arial"/>
              <a:buNone/>
            </a:pPr>
            <a:r>
              <a:t/>
            </a:r>
            <a:endParaRPr sz="1800">
              <a:solidFill>
                <a:schemeClr val="dk1"/>
              </a:solidFill>
            </a:endParaRPr>
          </a:p>
          <a:p>
            <a:pPr indent="0" lvl="6" marL="2743200" rtl="0" algn="l">
              <a:spcBef>
                <a:spcPts val="0"/>
              </a:spcBef>
              <a:spcAft>
                <a:spcPts val="0"/>
              </a:spcAft>
              <a:buClr>
                <a:schemeClr val="dk1"/>
              </a:buClr>
              <a:buSzPts val="1400"/>
              <a:buFont typeface="Arial"/>
              <a:buNone/>
            </a:pPr>
            <a:r>
              <a:t/>
            </a:r>
            <a:endParaRPr sz="1800">
              <a:solidFill>
                <a:schemeClr val="dk1"/>
              </a:solidFill>
            </a:endParaRPr>
          </a:p>
          <a:p>
            <a:pPr indent="0" lvl="7" marL="3200400" rtl="0" algn="l">
              <a:spcBef>
                <a:spcPts val="0"/>
              </a:spcBef>
              <a:spcAft>
                <a:spcPts val="0"/>
              </a:spcAft>
              <a:buClr>
                <a:schemeClr val="dk1"/>
              </a:buClr>
              <a:buSzPts val="1400"/>
              <a:buFont typeface="Arial"/>
              <a:buNone/>
            </a:pPr>
            <a:r>
              <a:t/>
            </a:r>
            <a:endParaRPr sz="1800">
              <a:solidFill>
                <a:schemeClr val="dk1"/>
              </a:solidFill>
            </a:endParaRPr>
          </a:p>
          <a:p>
            <a:pPr indent="0" lvl="8" marL="3657600" rtl="0" algn="l">
              <a:spcBef>
                <a:spcPts val="0"/>
              </a:spcBef>
              <a:spcAft>
                <a:spcPts val="0"/>
              </a:spcAft>
              <a:buClr>
                <a:schemeClr val="dk1"/>
              </a:buClr>
              <a:buSzPts val="1400"/>
              <a:buFont typeface="Arial"/>
              <a:buNone/>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93" name="Shape 93"/>
        <p:cNvGrpSpPr/>
        <p:nvPr/>
      </p:nvGrpSpPr>
      <p:grpSpPr>
        <a:xfrm>
          <a:off x="0" y="0"/>
          <a:ext cx="0" cy="0"/>
          <a:chOff x="0" y="0"/>
          <a:chExt cx="0" cy="0"/>
        </a:xfrm>
      </p:grpSpPr>
      <p:sp>
        <p:nvSpPr>
          <p:cNvPr id="94" name="Google Shape;94;p29"/>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29"/>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29"/>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97" name="Google Shape;97;p29"/>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98" name="Google Shape;98;p29"/>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99" name="Google Shape;99;p29"/>
          <p:cNvPicPr preferRelativeResize="0"/>
          <p:nvPr/>
        </p:nvPicPr>
        <p:blipFill>
          <a:blip r:embed="rId2">
            <a:alphaModFix/>
          </a:blip>
          <a:stretch>
            <a:fillRect/>
          </a:stretch>
        </p:blipFill>
        <p:spPr>
          <a:xfrm>
            <a:off x="7884368" y="4891587"/>
            <a:ext cx="933224" cy="206197"/>
          </a:xfrm>
          <a:prstGeom prst="rect">
            <a:avLst/>
          </a:prstGeom>
          <a:noFill/>
          <a:ln>
            <a:noFill/>
          </a:ln>
        </p:spPr>
      </p:pic>
      <p:grpSp>
        <p:nvGrpSpPr>
          <p:cNvPr id="100" name="Google Shape;100;p29"/>
          <p:cNvGrpSpPr/>
          <p:nvPr/>
        </p:nvGrpSpPr>
        <p:grpSpPr>
          <a:xfrm>
            <a:off x="7541996" y="267495"/>
            <a:ext cx="1512300" cy="801775"/>
            <a:chOff x="7541996" y="267494"/>
            <a:chExt cx="1512300" cy="801775"/>
          </a:xfrm>
        </p:grpSpPr>
        <p:grpSp>
          <p:nvGrpSpPr>
            <p:cNvPr id="101" name="Google Shape;101;p29"/>
            <p:cNvGrpSpPr/>
            <p:nvPr/>
          </p:nvGrpSpPr>
          <p:grpSpPr>
            <a:xfrm>
              <a:off x="7541996" y="277181"/>
              <a:ext cx="1512300" cy="792088"/>
              <a:chOff x="7596202" y="267494"/>
              <a:chExt cx="1512300" cy="792088"/>
            </a:xfrm>
          </p:grpSpPr>
          <p:sp>
            <p:nvSpPr>
              <p:cNvPr id="102" name="Google Shape;102;p29"/>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03" name="Google Shape;103;p29"/>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pic>
          <p:nvPicPr>
            <p:cNvPr id="104" name="Google Shape;104;p29"/>
            <p:cNvPicPr preferRelativeResize="0"/>
            <p:nvPr/>
          </p:nvPicPr>
          <p:blipFill>
            <a:blip r:embed="rId3">
              <a:alphaModFix/>
            </a:blip>
            <a:stretch>
              <a:fillRect/>
            </a:stretch>
          </p:blipFill>
          <p:spPr>
            <a:xfrm>
              <a:off x="7616407" y="267494"/>
              <a:ext cx="1172481" cy="40234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05" name="Shape 105"/>
        <p:cNvGrpSpPr/>
        <p:nvPr/>
      </p:nvGrpSpPr>
      <p:grpSpPr>
        <a:xfrm>
          <a:off x="0" y="0"/>
          <a:ext cx="0" cy="0"/>
          <a:chOff x="0" y="0"/>
          <a:chExt cx="0" cy="0"/>
        </a:xfrm>
      </p:grpSpPr>
      <p:pic>
        <p:nvPicPr>
          <p:cNvPr id="106" name="Google Shape;106;p30"/>
          <p:cNvPicPr preferRelativeResize="0"/>
          <p:nvPr/>
        </p:nvPicPr>
        <p:blipFill>
          <a:blip r:embed="rId2">
            <a:alphaModFix/>
          </a:blip>
          <a:stretch>
            <a:fillRect/>
          </a:stretch>
        </p:blipFill>
        <p:spPr>
          <a:xfrm>
            <a:off x="7722875" y="0"/>
            <a:ext cx="916198" cy="581595"/>
          </a:xfrm>
          <a:prstGeom prst="rect">
            <a:avLst/>
          </a:prstGeom>
          <a:noFill/>
          <a:ln>
            <a:noFill/>
          </a:ln>
        </p:spPr>
      </p:pic>
      <p:sp>
        <p:nvSpPr>
          <p:cNvPr id="107" name="Google Shape;107;p30"/>
          <p:cNvSpPr txBox="1"/>
          <p:nvPr>
            <p:ph type="title"/>
          </p:nvPr>
        </p:nvSpPr>
        <p:spPr>
          <a:xfrm>
            <a:off x="456689" y="205970"/>
            <a:ext cx="8230500" cy="857100"/>
          </a:xfrm>
          <a:prstGeom prst="rect">
            <a:avLst/>
          </a:prstGeom>
          <a:noFill/>
          <a:ln>
            <a:noFill/>
          </a:ln>
        </p:spPr>
        <p:txBody>
          <a:bodyPr anchorCtr="0" anchor="ctr" bIns="78100" lIns="78100" spcFirstLastPara="1" rIns="78100" wrap="square" tIns="78100">
            <a:noAutofit/>
          </a:bodyPr>
          <a:lstStyle>
            <a:lvl1pPr lvl="0" rtl="0" algn="ctr">
              <a:spcBef>
                <a:spcPts val="0"/>
              </a:spcBef>
              <a:spcAft>
                <a:spcPts val="0"/>
              </a:spcAft>
              <a:buSzPts val="1200"/>
              <a:buNone/>
              <a:defRPr sz="4000">
                <a:solidFill>
                  <a:schemeClr val="dk1"/>
                </a:solidFill>
                <a:latin typeface="Calibri"/>
                <a:ea typeface="Calibri"/>
                <a:cs typeface="Calibri"/>
                <a:sym typeface="Calibri"/>
              </a:defRPr>
            </a:lvl1pPr>
            <a:lvl2pPr lvl="1" rtl="0" algn="ctr">
              <a:spcBef>
                <a:spcPts val="0"/>
              </a:spcBef>
              <a:spcAft>
                <a:spcPts val="0"/>
              </a:spcAft>
              <a:buSzPts val="1200"/>
              <a:buNone/>
              <a:defRPr sz="4000">
                <a:solidFill>
                  <a:schemeClr val="dk1"/>
                </a:solidFill>
                <a:latin typeface="Calibri"/>
                <a:ea typeface="Calibri"/>
                <a:cs typeface="Calibri"/>
                <a:sym typeface="Calibri"/>
              </a:defRPr>
            </a:lvl2pPr>
            <a:lvl3pPr lvl="2" rtl="0" algn="ctr">
              <a:spcBef>
                <a:spcPts val="0"/>
              </a:spcBef>
              <a:spcAft>
                <a:spcPts val="0"/>
              </a:spcAft>
              <a:buSzPts val="1200"/>
              <a:buNone/>
              <a:defRPr sz="4000">
                <a:solidFill>
                  <a:schemeClr val="dk1"/>
                </a:solidFill>
                <a:latin typeface="Calibri"/>
                <a:ea typeface="Calibri"/>
                <a:cs typeface="Calibri"/>
                <a:sym typeface="Calibri"/>
              </a:defRPr>
            </a:lvl3pPr>
            <a:lvl4pPr lvl="3" rtl="0" algn="ctr">
              <a:spcBef>
                <a:spcPts val="0"/>
              </a:spcBef>
              <a:spcAft>
                <a:spcPts val="0"/>
              </a:spcAft>
              <a:buSzPts val="1200"/>
              <a:buNone/>
              <a:defRPr sz="4000">
                <a:solidFill>
                  <a:schemeClr val="dk1"/>
                </a:solidFill>
                <a:latin typeface="Calibri"/>
                <a:ea typeface="Calibri"/>
                <a:cs typeface="Calibri"/>
                <a:sym typeface="Calibri"/>
              </a:defRPr>
            </a:lvl4pPr>
            <a:lvl5pPr lvl="4" rtl="0" algn="ctr">
              <a:spcBef>
                <a:spcPts val="0"/>
              </a:spcBef>
              <a:spcAft>
                <a:spcPts val="0"/>
              </a:spcAft>
              <a:buSzPts val="1200"/>
              <a:buNone/>
              <a:defRPr sz="4000">
                <a:solidFill>
                  <a:schemeClr val="dk1"/>
                </a:solidFill>
                <a:latin typeface="Calibri"/>
                <a:ea typeface="Calibri"/>
                <a:cs typeface="Calibri"/>
                <a:sym typeface="Calibri"/>
              </a:defRPr>
            </a:lvl5pPr>
            <a:lvl6pPr lvl="5" marL="393700" rtl="0" algn="ctr">
              <a:spcBef>
                <a:spcPts val="0"/>
              </a:spcBef>
              <a:spcAft>
                <a:spcPts val="0"/>
              </a:spcAft>
              <a:buSzPts val="1200"/>
              <a:buNone/>
              <a:defRPr sz="4000">
                <a:solidFill>
                  <a:schemeClr val="dk1"/>
                </a:solidFill>
                <a:latin typeface="Calibri"/>
                <a:ea typeface="Calibri"/>
                <a:cs typeface="Calibri"/>
                <a:sym typeface="Calibri"/>
              </a:defRPr>
            </a:lvl6pPr>
            <a:lvl7pPr lvl="6" marL="787400" rtl="0" algn="ctr">
              <a:spcBef>
                <a:spcPts val="0"/>
              </a:spcBef>
              <a:spcAft>
                <a:spcPts val="0"/>
              </a:spcAft>
              <a:buSzPts val="1200"/>
              <a:buNone/>
              <a:defRPr sz="4000">
                <a:solidFill>
                  <a:schemeClr val="dk1"/>
                </a:solidFill>
                <a:latin typeface="Calibri"/>
                <a:ea typeface="Calibri"/>
                <a:cs typeface="Calibri"/>
                <a:sym typeface="Calibri"/>
              </a:defRPr>
            </a:lvl7pPr>
            <a:lvl8pPr lvl="7" marL="1168400" rtl="0" algn="ctr">
              <a:spcBef>
                <a:spcPts val="0"/>
              </a:spcBef>
              <a:spcAft>
                <a:spcPts val="0"/>
              </a:spcAft>
              <a:buSzPts val="1200"/>
              <a:buNone/>
              <a:defRPr sz="4000">
                <a:solidFill>
                  <a:schemeClr val="dk1"/>
                </a:solidFill>
                <a:latin typeface="Calibri"/>
                <a:ea typeface="Calibri"/>
                <a:cs typeface="Calibri"/>
                <a:sym typeface="Calibri"/>
              </a:defRPr>
            </a:lvl8pPr>
            <a:lvl9pPr lvl="8" marL="1562100" rtl="0" algn="ctr">
              <a:spcBef>
                <a:spcPts val="0"/>
              </a:spcBef>
              <a:spcAft>
                <a:spcPts val="0"/>
              </a:spcAft>
              <a:buSzPts val="1200"/>
              <a:buNone/>
              <a:defRPr sz="4000">
                <a:solidFill>
                  <a:schemeClr val="dk1"/>
                </a:solidFill>
                <a:latin typeface="Calibri"/>
                <a:ea typeface="Calibri"/>
                <a:cs typeface="Calibri"/>
                <a:sym typeface="Calibri"/>
              </a:defRPr>
            </a:lvl9pPr>
          </a:lstStyle>
          <a:p/>
        </p:txBody>
      </p:sp>
      <p:sp>
        <p:nvSpPr>
          <p:cNvPr id="108" name="Google Shape;108;p30"/>
          <p:cNvSpPr txBox="1"/>
          <p:nvPr>
            <p:ph idx="10" type="dt"/>
          </p:nvPr>
        </p:nvSpPr>
        <p:spPr>
          <a:xfrm>
            <a:off x="456689"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l">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09" name="Google Shape;109;p30"/>
          <p:cNvSpPr txBox="1"/>
          <p:nvPr>
            <p:ph idx="11" type="ftr"/>
          </p:nvPr>
        </p:nvSpPr>
        <p:spPr>
          <a:xfrm>
            <a:off x="3123875" y="4767231"/>
            <a:ext cx="2896200" cy="273900"/>
          </a:xfrm>
          <a:prstGeom prst="rect">
            <a:avLst/>
          </a:prstGeom>
          <a:noFill/>
          <a:ln>
            <a:noFill/>
          </a:ln>
        </p:spPr>
        <p:txBody>
          <a:bodyPr anchorCtr="0" anchor="ctr" bIns="78100" lIns="78100" spcFirstLastPara="1" rIns="78100" wrap="square" tIns="78100">
            <a:noAutofit/>
          </a:bodyPr>
          <a:lstStyle>
            <a:lvl1pPr indent="0" lvl="0" marL="0" marR="0" rtl="0" algn="ctr">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10" name="Google Shape;110;p30"/>
          <p:cNvSpPr txBox="1"/>
          <p:nvPr>
            <p:ph idx="12" type="sldNum"/>
          </p:nvPr>
        </p:nvSpPr>
        <p:spPr>
          <a:xfrm>
            <a:off x="6552698"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Clr>
                <a:srgbClr val="888888"/>
              </a:buClr>
              <a:buSzPts val="1200"/>
              <a:buFont typeface="Calibri"/>
              <a:buNone/>
            </a:pPr>
            <a:r>
              <a:t/>
            </a:r>
            <a:endParaRPr/>
          </a:p>
          <a:p>
            <a:pPr indent="-12700" lvl="1" marL="419100" rtl="0" algn="l">
              <a:spcBef>
                <a:spcPts val="0"/>
              </a:spcBef>
              <a:spcAft>
                <a:spcPts val="0"/>
              </a:spcAft>
              <a:buClr>
                <a:schemeClr val="dk1"/>
              </a:buClr>
              <a:buSzPts val="1200"/>
              <a:buFont typeface="Calibri"/>
              <a:buNone/>
            </a:pPr>
            <a:r>
              <a:t/>
            </a:r>
            <a:endParaRPr sz="1600">
              <a:solidFill>
                <a:schemeClr val="dk1"/>
              </a:solidFill>
            </a:endParaRPr>
          </a:p>
          <a:p>
            <a:pPr indent="-12700" lvl="2" marL="838200" rtl="0" algn="l">
              <a:spcBef>
                <a:spcPts val="0"/>
              </a:spcBef>
              <a:spcAft>
                <a:spcPts val="0"/>
              </a:spcAft>
              <a:buClr>
                <a:schemeClr val="dk1"/>
              </a:buClr>
              <a:buSzPts val="1200"/>
              <a:buFont typeface="Calibri"/>
              <a:buNone/>
            </a:pPr>
            <a:r>
              <a:t/>
            </a:r>
            <a:endParaRPr sz="1600">
              <a:solidFill>
                <a:schemeClr val="dk1"/>
              </a:solidFill>
            </a:endParaRPr>
          </a:p>
          <a:p>
            <a:pPr indent="0" lvl="3" marL="1244600" rtl="0" algn="l">
              <a:spcBef>
                <a:spcPts val="0"/>
              </a:spcBef>
              <a:spcAft>
                <a:spcPts val="0"/>
              </a:spcAft>
              <a:buClr>
                <a:schemeClr val="dk1"/>
              </a:buClr>
              <a:buSzPts val="1200"/>
              <a:buFont typeface="Calibri"/>
              <a:buNone/>
            </a:pPr>
            <a:r>
              <a:t/>
            </a:r>
            <a:endParaRPr sz="1600">
              <a:solidFill>
                <a:schemeClr val="dk1"/>
              </a:solidFill>
            </a:endParaRPr>
          </a:p>
          <a:p>
            <a:pPr indent="0" lvl="4" marL="1663700" rtl="0" algn="l">
              <a:spcBef>
                <a:spcPts val="0"/>
              </a:spcBef>
              <a:spcAft>
                <a:spcPts val="0"/>
              </a:spcAft>
              <a:buClr>
                <a:schemeClr val="dk1"/>
              </a:buClr>
              <a:buSzPts val="1200"/>
              <a:buFont typeface="Calibri"/>
              <a:buNone/>
            </a:pPr>
            <a:r>
              <a:t/>
            </a:r>
            <a:endParaRPr sz="1600">
              <a:solidFill>
                <a:schemeClr val="dk1"/>
              </a:solidFill>
            </a:endParaRPr>
          </a:p>
          <a:p>
            <a:pPr indent="-12700" lvl="5" marL="2082800" rtl="0" algn="l">
              <a:spcBef>
                <a:spcPts val="0"/>
              </a:spcBef>
              <a:spcAft>
                <a:spcPts val="0"/>
              </a:spcAft>
              <a:buClr>
                <a:schemeClr val="dk1"/>
              </a:buClr>
              <a:buSzPts val="1200"/>
              <a:buFont typeface="Calibri"/>
              <a:buNone/>
            </a:pPr>
            <a:r>
              <a:t/>
            </a:r>
            <a:endParaRPr sz="1600">
              <a:solidFill>
                <a:schemeClr val="dk1"/>
              </a:solidFill>
            </a:endParaRPr>
          </a:p>
          <a:p>
            <a:pPr indent="-12700" lvl="6" marL="2501900" rtl="0" algn="l">
              <a:spcBef>
                <a:spcPts val="0"/>
              </a:spcBef>
              <a:spcAft>
                <a:spcPts val="0"/>
              </a:spcAft>
              <a:buClr>
                <a:schemeClr val="dk1"/>
              </a:buClr>
              <a:buSzPts val="1200"/>
              <a:buFont typeface="Calibri"/>
              <a:buNone/>
            </a:pPr>
            <a:r>
              <a:t/>
            </a:r>
            <a:endParaRPr sz="1600">
              <a:solidFill>
                <a:schemeClr val="dk1"/>
              </a:solidFill>
            </a:endParaRPr>
          </a:p>
          <a:p>
            <a:pPr indent="0" lvl="7" marL="2908300" rtl="0" algn="l">
              <a:spcBef>
                <a:spcPts val="0"/>
              </a:spcBef>
              <a:spcAft>
                <a:spcPts val="0"/>
              </a:spcAft>
              <a:buClr>
                <a:schemeClr val="dk1"/>
              </a:buClr>
              <a:buSzPts val="1200"/>
              <a:buFont typeface="Calibri"/>
              <a:buNone/>
            </a:pPr>
            <a:r>
              <a:t/>
            </a:r>
            <a:endParaRPr sz="1600">
              <a:solidFill>
                <a:schemeClr val="dk1"/>
              </a:solidFill>
            </a:endParaRPr>
          </a:p>
          <a:p>
            <a:pPr indent="-12700" lvl="8" marL="3327400" rtl="0" algn="l">
              <a:spcBef>
                <a:spcPts val="0"/>
              </a:spcBef>
              <a:spcAft>
                <a:spcPts val="0"/>
              </a:spcAft>
              <a:buClr>
                <a:schemeClr val="dk1"/>
              </a:buClr>
              <a:buSzPts val="1200"/>
              <a:buFont typeface="Calibri"/>
              <a:buNone/>
            </a:pPr>
            <a:r>
              <a:t/>
            </a:r>
            <a:endParaRPr sz="1600">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11" name="Shape 111"/>
        <p:cNvGrpSpPr/>
        <p:nvPr/>
      </p:nvGrpSpPr>
      <p:grpSpPr>
        <a:xfrm>
          <a:off x="0" y="0"/>
          <a:ext cx="0" cy="0"/>
          <a:chOff x="0" y="0"/>
          <a:chExt cx="0" cy="0"/>
        </a:xfrm>
      </p:grpSpPr>
      <p:sp>
        <p:nvSpPr>
          <p:cNvPr id="112" name="Google Shape;112;p31"/>
          <p:cNvSpPr txBox="1"/>
          <p:nvPr>
            <p:ph type="title"/>
          </p:nvPr>
        </p:nvSpPr>
        <p:spPr>
          <a:xfrm>
            <a:off x="1150938" y="160735"/>
            <a:ext cx="7793100" cy="109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marL="457200" rtl="0" algn="ctr">
              <a:spcBef>
                <a:spcPts val="0"/>
              </a:spcBef>
              <a:spcAft>
                <a:spcPts val="0"/>
              </a:spcAft>
              <a:buSzPts val="1400"/>
              <a:buNone/>
              <a:defRPr/>
            </a:lvl6pPr>
            <a:lvl7pPr lvl="6" marL="914400" rtl="0" algn="ctr">
              <a:spcBef>
                <a:spcPts val="0"/>
              </a:spcBef>
              <a:spcAft>
                <a:spcPts val="0"/>
              </a:spcAft>
              <a:buSzPts val="1400"/>
              <a:buNone/>
              <a:defRPr/>
            </a:lvl7pPr>
            <a:lvl8pPr lvl="7" marL="1371600" rtl="0" algn="ctr">
              <a:spcBef>
                <a:spcPts val="0"/>
              </a:spcBef>
              <a:spcAft>
                <a:spcPts val="0"/>
              </a:spcAft>
              <a:buSzPts val="1400"/>
              <a:buNone/>
              <a:defRPr/>
            </a:lvl8pPr>
            <a:lvl9pPr lvl="8" marL="1828800" rtl="0" algn="ctr">
              <a:spcBef>
                <a:spcPts val="0"/>
              </a:spcBef>
              <a:spcAft>
                <a:spcPts val="0"/>
              </a:spcAft>
              <a:buSzPts val="1400"/>
              <a:buNone/>
              <a:defRPr/>
            </a:lvl9pPr>
          </a:lstStyle>
          <a:p/>
        </p:txBody>
      </p:sp>
      <p:sp>
        <p:nvSpPr>
          <p:cNvPr id="113" name="Google Shape;113;p31"/>
          <p:cNvSpPr txBox="1"/>
          <p:nvPr>
            <p:ph idx="1" type="body"/>
          </p:nvPr>
        </p:nvSpPr>
        <p:spPr>
          <a:xfrm>
            <a:off x="11826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114" name="Google Shape;114;p31"/>
          <p:cNvSpPr txBox="1"/>
          <p:nvPr>
            <p:ph idx="2" type="body"/>
          </p:nvPr>
        </p:nvSpPr>
        <p:spPr>
          <a:xfrm>
            <a:off x="51450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15" name="Shape 115"/>
        <p:cNvGrpSpPr/>
        <p:nvPr/>
      </p:nvGrpSpPr>
      <p:grpSpPr>
        <a:xfrm>
          <a:off x="0" y="0"/>
          <a:ext cx="0" cy="0"/>
          <a:chOff x="0" y="0"/>
          <a:chExt cx="0" cy="0"/>
        </a:xfrm>
      </p:grpSpPr>
      <p:sp>
        <p:nvSpPr>
          <p:cNvPr id="116" name="Google Shape;116;p32"/>
          <p:cNvSpPr txBox="1"/>
          <p:nvPr>
            <p:ph type="title"/>
          </p:nvPr>
        </p:nvSpPr>
        <p:spPr>
          <a:xfrm>
            <a:off x="1145745" y="10916"/>
            <a:ext cx="7998300" cy="6318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32"/>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8" name="Google Shape;118;p32"/>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9" name="Google Shape;119;p32"/>
          <p:cNvSpPr txBox="1"/>
          <p:nvPr>
            <p:ph idx="12" type="sldNum"/>
          </p:nvPr>
        </p:nvSpPr>
        <p:spPr>
          <a:xfrm>
            <a:off x="6553200" y="4767263"/>
            <a:ext cx="2133600" cy="273900"/>
          </a:xfrm>
          <a:prstGeom prst="rect">
            <a:avLst/>
          </a:prstGeom>
          <a:noFill/>
          <a:ln>
            <a:noFill/>
          </a:ln>
        </p:spPr>
        <p:txBody>
          <a:bodyPr anchorCtr="0" anchor="t" bIns="91425" lIns="91425" spcFirstLastPara="1" rIns="91425" wrap="square" tIns="91425">
            <a:noAutofit/>
          </a:bodyPr>
          <a:lstStyle>
            <a:lvl1pPr indent="0" lvl="0" marL="0" marR="0" rtl="0" algn="l">
              <a:buNone/>
              <a:defRPr/>
            </a:lvl1pPr>
            <a:lvl2pPr indent="0" lvl="1" marL="0" marR="0" rtl="0" algn="l">
              <a:buNone/>
              <a:defRPr/>
            </a:lvl2pPr>
            <a:lvl3pPr indent="0" lvl="2" marL="0" marR="0" rtl="0" algn="l">
              <a:buNone/>
              <a:defRPr/>
            </a:lvl3pPr>
            <a:lvl4pPr indent="0" lvl="3" marL="0" marR="0" rtl="0" algn="l">
              <a:buNone/>
              <a:defRPr/>
            </a:lvl4pPr>
            <a:lvl5pPr indent="0" lvl="4" marL="0" marR="0" rtl="0" algn="l">
              <a:buNone/>
              <a:defRPr/>
            </a:lvl5pPr>
            <a:lvl6pPr indent="0" lvl="5" marL="0" marR="0" rtl="0" algn="l">
              <a:buNone/>
              <a:defRPr/>
            </a:lvl6pPr>
            <a:lvl7pPr indent="0" lvl="6" marL="0" marR="0" rtl="0" algn="l">
              <a:buNone/>
              <a:defRPr/>
            </a:lvl7pPr>
            <a:lvl8pPr indent="0" lvl="7" marL="0" marR="0" rtl="0" algn="l">
              <a:buNone/>
              <a:defRPr/>
            </a:lvl8pPr>
            <a:lvl9pPr indent="0" lvl="8" marL="0" marR="0" rtl="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1">
  <p:cSld name="3_Title and Content_1">
    <p:spTree>
      <p:nvGrpSpPr>
        <p:cNvPr id="120" name="Shape 120"/>
        <p:cNvGrpSpPr/>
        <p:nvPr/>
      </p:nvGrpSpPr>
      <p:grpSpPr>
        <a:xfrm>
          <a:off x="0" y="0"/>
          <a:ext cx="0" cy="0"/>
          <a:chOff x="0" y="0"/>
          <a:chExt cx="0" cy="0"/>
        </a:xfrm>
      </p:grpSpPr>
      <p:sp>
        <p:nvSpPr>
          <p:cNvPr id="121" name="Google Shape;121;p33"/>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33"/>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33"/>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124" name="Google Shape;124;p33"/>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125" name="Google Shape;125;p33"/>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33"/>
          <p:cNvSpPr/>
          <p:nvPr/>
        </p:nvSpPr>
        <p:spPr>
          <a:xfrm>
            <a:off x="7884368" y="4891587"/>
            <a:ext cx="933224" cy="206197"/>
          </a:xfrm>
          <a:prstGeom prst="rect">
            <a:avLst/>
          </a:prstGeom>
          <a:noFill/>
          <a:ln>
            <a:noFill/>
          </a:ln>
        </p:spPr>
      </p:sp>
      <p:grpSp>
        <p:nvGrpSpPr>
          <p:cNvPr id="127" name="Google Shape;127;p33"/>
          <p:cNvGrpSpPr/>
          <p:nvPr/>
        </p:nvGrpSpPr>
        <p:grpSpPr>
          <a:xfrm>
            <a:off x="7541996" y="267495"/>
            <a:ext cx="1512300" cy="801775"/>
            <a:chOff x="7541996" y="267494"/>
            <a:chExt cx="1512300" cy="801775"/>
          </a:xfrm>
        </p:grpSpPr>
        <p:grpSp>
          <p:nvGrpSpPr>
            <p:cNvPr id="128" name="Google Shape;128;p33"/>
            <p:cNvGrpSpPr/>
            <p:nvPr/>
          </p:nvGrpSpPr>
          <p:grpSpPr>
            <a:xfrm>
              <a:off x="7541996" y="277181"/>
              <a:ext cx="1512300" cy="792088"/>
              <a:chOff x="7596202" y="267494"/>
              <a:chExt cx="1512300" cy="792088"/>
            </a:xfrm>
          </p:grpSpPr>
          <p:sp>
            <p:nvSpPr>
              <p:cNvPr id="129" name="Google Shape;129;p33"/>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30" name="Google Shape;130;p33"/>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sp>
          <p:nvSpPr>
            <p:cNvPr id="131" name="Google Shape;131;p33"/>
            <p:cNvSpPr/>
            <p:nvPr/>
          </p:nvSpPr>
          <p:spPr>
            <a:xfrm>
              <a:off x="7616407" y="267494"/>
              <a:ext cx="1172481" cy="402340"/>
            </a:xfrm>
            <a:prstGeom prst="rect">
              <a:avLst/>
            </a:prstGeom>
            <a:noFill/>
            <a:ln>
              <a:noFill/>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 NAda">
  <p:cSld name="CUSTOM">
    <p:spTree>
      <p:nvGrpSpPr>
        <p:cNvPr id="132" name="Shape 132"/>
        <p:cNvGrpSpPr/>
        <p:nvPr/>
      </p:nvGrpSpPr>
      <p:grpSpPr>
        <a:xfrm>
          <a:off x="0" y="0"/>
          <a:ext cx="0" cy="0"/>
          <a:chOff x="0" y="0"/>
          <a:chExt cx="0" cy="0"/>
        </a:xfrm>
      </p:grpSpPr>
      <p:pic>
        <p:nvPicPr>
          <p:cNvPr id="133" name="Google Shape;133;p34"/>
          <p:cNvPicPr preferRelativeResize="0"/>
          <p:nvPr/>
        </p:nvPicPr>
        <p:blipFill>
          <a:blip r:embed="rId2">
            <a:alphaModFix/>
          </a:blip>
          <a:stretch>
            <a:fillRect/>
          </a:stretch>
        </p:blipFill>
        <p:spPr>
          <a:xfrm>
            <a:off x="0" y="709726"/>
            <a:ext cx="7406640" cy="36064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100"/>
          </a:xfrm>
          <a:prstGeom prst="rect">
            <a:avLst/>
          </a:prstGeom>
          <a:noFill/>
          <a:ln>
            <a:noFill/>
          </a:ln>
        </p:spPr>
        <p:txBody>
          <a:bodyPr anchorCtr="0" anchor="b" bIns="83525" lIns="83525" spcFirstLastPara="1" rIns="83525" wrap="square" tIns="83525">
            <a:noAutofit/>
          </a:bodyPr>
          <a:lstStyle>
            <a:lvl1pPr lvl="0" rtl="0">
              <a:spcBef>
                <a:spcPts val="0"/>
              </a:spcBef>
              <a:spcAft>
                <a:spcPts val="0"/>
              </a:spcAft>
              <a:buClr>
                <a:schemeClr val="dk1"/>
              </a:buClr>
              <a:buSzPts val="3300"/>
              <a:buNone/>
              <a:defRPr b="1" sz="3300">
                <a:solidFill>
                  <a:schemeClr val="dk1"/>
                </a:solidFill>
              </a:defRPr>
            </a:lvl1pPr>
            <a:lvl2pPr lvl="1" rtl="0">
              <a:spcBef>
                <a:spcPts val="0"/>
              </a:spcBef>
              <a:spcAft>
                <a:spcPts val="0"/>
              </a:spcAft>
              <a:buClr>
                <a:schemeClr val="dk1"/>
              </a:buClr>
              <a:buSzPts val="3300"/>
              <a:buNone/>
              <a:defRPr b="1" sz="3300">
                <a:solidFill>
                  <a:schemeClr val="dk1"/>
                </a:solidFill>
              </a:defRPr>
            </a:lvl2pPr>
            <a:lvl3pPr lvl="2" rtl="0">
              <a:spcBef>
                <a:spcPts val="0"/>
              </a:spcBef>
              <a:spcAft>
                <a:spcPts val="0"/>
              </a:spcAft>
              <a:buClr>
                <a:schemeClr val="dk1"/>
              </a:buClr>
              <a:buSzPts val="3300"/>
              <a:buNone/>
              <a:defRPr b="1" sz="3300">
                <a:solidFill>
                  <a:schemeClr val="dk1"/>
                </a:solidFill>
              </a:defRPr>
            </a:lvl3pPr>
            <a:lvl4pPr lvl="3" rtl="0">
              <a:spcBef>
                <a:spcPts val="0"/>
              </a:spcBef>
              <a:spcAft>
                <a:spcPts val="0"/>
              </a:spcAft>
              <a:buClr>
                <a:schemeClr val="dk1"/>
              </a:buClr>
              <a:buSzPts val="3300"/>
              <a:buNone/>
              <a:defRPr b="1" sz="3300">
                <a:solidFill>
                  <a:schemeClr val="dk1"/>
                </a:solidFill>
              </a:defRPr>
            </a:lvl4pPr>
            <a:lvl5pPr lvl="4" rtl="0">
              <a:spcBef>
                <a:spcPts val="0"/>
              </a:spcBef>
              <a:spcAft>
                <a:spcPts val="0"/>
              </a:spcAft>
              <a:buClr>
                <a:schemeClr val="dk1"/>
              </a:buClr>
              <a:buSzPts val="3300"/>
              <a:buNone/>
              <a:defRPr b="1" sz="3300">
                <a:solidFill>
                  <a:schemeClr val="dk1"/>
                </a:solidFill>
              </a:defRPr>
            </a:lvl5pPr>
            <a:lvl6pPr lvl="5" rtl="0">
              <a:spcBef>
                <a:spcPts val="0"/>
              </a:spcBef>
              <a:spcAft>
                <a:spcPts val="0"/>
              </a:spcAft>
              <a:buClr>
                <a:schemeClr val="dk1"/>
              </a:buClr>
              <a:buSzPts val="3300"/>
              <a:buNone/>
              <a:defRPr b="1" sz="3300">
                <a:solidFill>
                  <a:schemeClr val="dk1"/>
                </a:solidFill>
              </a:defRPr>
            </a:lvl6pPr>
            <a:lvl7pPr lvl="6" rtl="0">
              <a:spcBef>
                <a:spcPts val="0"/>
              </a:spcBef>
              <a:spcAft>
                <a:spcPts val="0"/>
              </a:spcAft>
              <a:buClr>
                <a:schemeClr val="dk1"/>
              </a:buClr>
              <a:buSzPts val="3300"/>
              <a:buNone/>
              <a:defRPr b="1" sz="3300">
                <a:solidFill>
                  <a:schemeClr val="dk1"/>
                </a:solidFill>
              </a:defRPr>
            </a:lvl7pPr>
            <a:lvl8pPr lvl="7" rtl="0">
              <a:spcBef>
                <a:spcPts val="0"/>
              </a:spcBef>
              <a:spcAft>
                <a:spcPts val="0"/>
              </a:spcAft>
              <a:buClr>
                <a:schemeClr val="dk1"/>
              </a:buClr>
              <a:buSzPts val="3300"/>
              <a:buNone/>
              <a:defRPr b="1" sz="3300">
                <a:solidFill>
                  <a:schemeClr val="dk1"/>
                </a:solidFill>
              </a:defRPr>
            </a:lvl8pPr>
            <a:lvl9pPr lvl="8" rtl="0">
              <a:spcBef>
                <a:spcPts val="0"/>
              </a:spcBef>
              <a:spcAft>
                <a:spcPts val="0"/>
              </a:spcAft>
              <a:buClr>
                <a:schemeClr val="dk1"/>
              </a:buClr>
              <a:buSzPts val="3300"/>
              <a:buNone/>
              <a:defRPr b="1" sz="33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83525" lIns="83525" spcFirstLastPara="1" rIns="83525" wrap="square" tIns="83525">
            <a:noAutofit/>
          </a:bodyPr>
          <a:lstStyle>
            <a:lvl1pPr indent="-400050" lvl="0" marL="457200" rtl="0">
              <a:spcBef>
                <a:spcPts val="500"/>
              </a:spcBef>
              <a:spcAft>
                <a:spcPts val="0"/>
              </a:spcAft>
              <a:buClr>
                <a:schemeClr val="dk1"/>
              </a:buClr>
              <a:buSzPts val="2700"/>
              <a:buChar char="●"/>
              <a:defRPr sz="2700">
                <a:solidFill>
                  <a:schemeClr val="dk1"/>
                </a:solidFill>
              </a:defRPr>
            </a:lvl1pPr>
            <a:lvl2pPr indent="-368300" lvl="1" marL="914400" rtl="0">
              <a:spcBef>
                <a:spcPts val="0"/>
              </a:spcBef>
              <a:spcAft>
                <a:spcPts val="0"/>
              </a:spcAft>
              <a:buClr>
                <a:schemeClr val="dk1"/>
              </a:buClr>
              <a:buSzPts val="2200"/>
              <a:buChar char="○"/>
              <a:defRPr sz="2200">
                <a:solidFill>
                  <a:schemeClr val="dk1"/>
                </a:solidFill>
              </a:defRPr>
            </a:lvl2pPr>
            <a:lvl3pPr indent="-368300" lvl="2" marL="1371600" rtl="0">
              <a:spcBef>
                <a:spcPts val="0"/>
              </a:spcBef>
              <a:spcAft>
                <a:spcPts val="0"/>
              </a:spcAft>
              <a:buClr>
                <a:schemeClr val="dk1"/>
              </a:buClr>
              <a:buSzPts val="2200"/>
              <a:buChar char="■"/>
              <a:defRPr sz="2200">
                <a:solidFill>
                  <a:schemeClr val="dk1"/>
                </a:solidFill>
              </a:defRPr>
            </a:lvl3pPr>
            <a:lvl4pPr indent="-330200" lvl="3" marL="1828800" rtl="0">
              <a:spcBef>
                <a:spcPts val="0"/>
              </a:spcBef>
              <a:spcAft>
                <a:spcPts val="0"/>
              </a:spcAft>
              <a:buClr>
                <a:schemeClr val="dk1"/>
              </a:buClr>
              <a:buSzPts val="1600"/>
              <a:buChar char="●"/>
              <a:defRPr sz="1600">
                <a:solidFill>
                  <a:schemeClr val="dk1"/>
                </a:solidFill>
              </a:defRPr>
            </a:lvl4pPr>
            <a:lvl5pPr indent="-330200" lvl="4" marL="2286000" rtl="0">
              <a:spcBef>
                <a:spcPts val="0"/>
              </a:spcBef>
              <a:spcAft>
                <a:spcPts val="0"/>
              </a:spcAft>
              <a:buClr>
                <a:schemeClr val="dk1"/>
              </a:buClr>
              <a:buSzPts val="1600"/>
              <a:buChar char="○"/>
              <a:defRPr sz="1600">
                <a:solidFill>
                  <a:schemeClr val="dk1"/>
                </a:solidFill>
              </a:defRPr>
            </a:lvl5pPr>
            <a:lvl6pPr indent="-330200" lvl="5" marL="2743200" rtl="0">
              <a:spcBef>
                <a:spcPts val="0"/>
              </a:spcBef>
              <a:spcAft>
                <a:spcPts val="0"/>
              </a:spcAft>
              <a:buClr>
                <a:schemeClr val="dk1"/>
              </a:buClr>
              <a:buSzPts val="1600"/>
              <a:buChar char="■"/>
              <a:defRPr sz="1600">
                <a:solidFill>
                  <a:schemeClr val="dk1"/>
                </a:solidFill>
              </a:defRPr>
            </a:lvl6pPr>
            <a:lvl7pPr indent="-330200" lvl="6" marL="3200400" rtl="0">
              <a:spcBef>
                <a:spcPts val="0"/>
              </a:spcBef>
              <a:spcAft>
                <a:spcPts val="0"/>
              </a:spcAft>
              <a:buClr>
                <a:schemeClr val="dk1"/>
              </a:buClr>
              <a:buSzPts val="1600"/>
              <a:buChar char="●"/>
              <a:defRPr sz="1600">
                <a:solidFill>
                  <a:schemeClr val="dk1"/>
                </a:solidFill>
              </a:defRPr>
            </a:lvl7pPr>
            <a:lvl8pPr indent="-330200" lvl="7" marL="3657600" rtl="0">
              <a:spcBef>
                <a:spcPts val="0"/>
              </a:spcBef>
              <a:spcAft>
                <a:spcPts val="0"/>
              </a:spcAft>
              <a:buClr>
                <a:schemeClr val="dk1"/>
              </a:buClr>
              <a:buSzPts val="1600"/>
              <a:buChar char="○"/>
              <a:defRPr sz="1600">
                <a:solidFill>
                  <a:schemeClr val="dk1"/>
                </a:solidFill>
              </a:defRPr>
            </a:lvl8pPr>
            <a:lvl9pPr indent="-330200" lvl="8" marL="4114800" rtl="0">
              <a:spcBef>
                <a:spcPts val="0"/>
              </a:spcBef>
              <a:spcAft>
                <a:spcPts val="0"/>
              </a:spcAft>
              <a:buClr>
                <a:schemeClr val="dk1"/>
              </a:buClr>
              <a:buSzPts val="1600"/>
              <a:buChar char="■"/>
              <a:defRPr sz="16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mc:AlternateContent>
    <mc:Choice Requires="p14">
      <p:transition p14:dur="0">
        <p14:prism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sp>
        <p:nvSpPr>
          <p:cNvPr id="72" name="Google Shape;72;p2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22860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9pPr>
          </a:lstStyle>
          <a:p/>
        </p:txBody>
      </p:sp>
      <p:sp>
        <p:nvSpPr>
          <p:cNvPr id="73" name="Google Shape;73;p2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dk1"/>
              </a:buClr>
              <a:buSzPts val="1400"/>
              <a:buFont typeface="Arial"/>
              <a:buChar char="●"/>
              <a:defRPr b="0" i="0" sz="30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hyperlink" Target="https://jestjs.io/docs/en/snapshot-testing" TargetMode="External"/><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hyperlink" Target="http://softwaretestingfundamentals.com/unit-testing/" TargetMode="External"/><Relationship Id="rId5" Type="http://schemas.openxmlformats.org/officeDocument/2006/relationships/image" Target="../media/image14.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hyperlink" Target="https://jestjs.io/en/" TargetMode="External"/><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hyperlink" Target="https://jestjs.io/docs/en/expect" TargetMode="External"/><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hyperlink" Target="https://stackoverflow.com/questions/2665812/what-is-mocking" TargetMode="External"/><Relationship Id="rId6" Type="http://schemas.openxmlformats.org/officeDocument/2006/relationships/image" Target="../media/image15.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pSp>
        <p:nvGrpSpPr>
          <p:cNvPr id="139" name="Google Shape;139;p35"/>
          <p:cNvGrpSpPr/>
          <p:nvPr/>
        </p:nvGrpSpPr>
        <p:grpSpPr>
          <a:xfrm>
            <a:off x="-17746" y="0"/>
            <a:ext cx="9211188" cy="5143500"/>
            <a:chOff x="-17746" y="0"/>
            <a:chExt cx="9211188" cy="5715000"/>
          </a:xfrm>
        </p:grpSpPr>
        <p:pic>
          <p:nvPicPr>
            <p:cNvPr descr="rawpixel-com-323215.jpg" id="140" name="Google Shape;140;p35"/>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141" name="Google Shape;141;p35"/>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142" name="Google Shape;142;p35"/>
          <p:cNvGrpSpPr/>
          <p:nvPr/>
        </p:nvGrpSpPr>
        <p:grpSpPr>
          <a:xfrm>
            <a:off x="3507060" y="2308855"/>
            <a:ext cx="2129881" cy="525790"/>
            <a:chOff x="3487403" y="2670898"/>
            <a:chExt cx="2129881" cy="584211"/>
          </a:xfrm>
        </p:grpSpPr>
        <p:pic>
          <p:nvPicPr>
            <p:cNvPr id="143" name="Google Shape;143;p35"/>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144" name="Google Shape;144;p35"/>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1" name="Shape 241"/>
        <p:cNvGrpSpPr/>
        <p:nvPr/>
      </p:nvGrpSpPr>
      <p:grpSpPr>
        <a:xfrm>
          <a:off x="0" y="0"/>
          <a:ext cx="0" cy="0"/>
          <a:chOff x="0" y="0"/>
          <a:chExt cx="0" cy="0"/>
        </a:xfrm>
      </p:grpSpPr>
      <p:sp>
        <p:nvSpPr>
          <p:cNvPr id="242" name="Google Shape;242;p44"/>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Jest</a:t>
            </a:r>
            <a:br>
              <a:rPr b="1" lang="en">
                <a:latin typeface="Montserrat"/>
                <a:ea typeface="Montserrat"/>
                <a:cs typeface="Montserrat"/>
                <a:sym typeface="Montserrat"/>
              </a:rPr>
            </a:br>
            <a:r>
              <a:rPr b="1" lang="en" sz="2500">
                <a:latin typeface="Montserrat"/>
                <a:ea typeface="Montserrat"/>
                <a:cs typeface="Montserrat"/>
                <a:sym typeface="Montserrat"/>
              </a:rPr>
              <a:t>Snapshot</a:t>
            </a:r>
            <a:endParaRPr b="1" i="1" sz="2500">
              <a:latin typeface="Roboto Condensed"/>
              <a:ea typeface="Roboto Condensed"/>
              <a:cs typeface="Roboto Condensed"/>
              <a:sym typeface="Roboto Condensed"/>
            </a:endParaRPr>
          </a:p>
        </p:txBody>
      </p:sp>
      <p:sp>
        <p:nvSpPr>
          <p:cNvPr id="243" name="Google Shape;243;p44"/>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4"/>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45" name="Google Shape;245;p44"/>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46" name="Google Shape;246;p44"/>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47" name="Google Shape;247;p44"/>
          <p:cNvSpPr txBox="1"/>
          <p:nvPr/>
        </p:nvSpPr>
        <p:spPr>
          <a:xfrm>
            <a:off x="529125" y="1574675"/>
            <a:ext cx="2784600" cy="18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92E"/>
                </a:solidFill>
                <a:latin typeface="Roboto Condensed"/>
                <a:ea typeface="Roboto Condensed"/>
                <a:cs typeface="Roboto Condensed"/>
                <a:sym typeface="Roboto Condensed"/>
              </a:rPr>
              <a:t>Snapshot tests are a very useful tool whenever you want to make sure your UI does not change unexpectedly.</a:t>
            </a:r>
            <a:endParaRPr>
              <a:solidFill>
                <a:srgbClr val="24292E"/>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000">
              <a:solidFill>
                <a:srgbClr val="444444"/>
              </a:solidFill>
              <a:highlight>
                <a:srgbClr val="F0F0F0"/>
              </a:highlight>
              <a:latin typeface="Consolas"/>
              <a:ea typeface="Consolas"/>
              <a:cs typeface="Consolas"/>
              <a:sym typeface="Consolas"/>
            </a:endParaRPr>
          </a:p>
          <a:p>
            <a:pPr indent="0" lvl="0" marL="0" rtl="0" algn="l">
              <a:spcBef>
                <a:spcPts val="0"/>
              </a:spcBef>
              <a:spcAft>
                <a:spcPts val="0"/>
              </a:spcAft>
              <a:buNone/>
            </a:pPr>
            <a:r>
              <a:rPr lang="en">
                <a:latin typeface="Roboto Condensed"/>
                <a:ea typeface="Roboto Condensed"/>
                <a:cs typeface="Roboto Condensed"/>
                <a:sym typeface="Roboto Condensed"/>
              </a:rPr>
              <a:t>We can update the snapshot: </a:t>
            </a:r>
            <a:r>
              <a:rPr i="1" lang="en">
                <a:latin typeface="Roboto Condensed"/>
                <a:ea typeface="Roboto Condensed"/>
                <a:cs typeface="Roboto Condensed"/>
                <a:sym typeface="Roboto Condensed"/>
              </a:rPr>
              <a:t>jest --updateSnapshot</a:t>
            </a:r>
            <a:endParaRPr i="1">
              <a:latin typeface="Roboto Condensed"/>
              <a:ea typeface="Roboto Condensed"/>
              <a:cs typeface="Roboto Condensed"/>
              <a:sym typeface="Roboto Condensed"/>
            </a:endParaRPr>
          </a:p>
          <a:p>
            <a:pPr indent="0" lvl="0" marL="0" rtl="0" algn="l">
              <a:spcBef>
                <a:spcPts val="0"/>
              </a:spcBef>
              <a:spcAft>
                <a:spcPts val="0"/>
              </a:spcAft>
              <a:buNone/>
            </a:pPr>
            <a:r>
              <a:t/>
            </a:r>
            <a:endParaRPr>
              <a:solidFill>
                <a:srgbClr val="24292E"/>
              </a:solidFill>
              <a:latin typeface="Roboto Condensed"/>
              <a:ea typeface="Roboto Condensed"/>
              <a:cs typeface="Roboto Condensed"/>
              <a:sym typeface="Roboto Condensed"/>
            </a:endParaRPr>
          </a:p>
          <a:p>
            <a:pPr indent="0" lvl="0" marL="0" rtl="0" algn="l">
              <a:spcBef>
                <a:spcPts val="0"/>
              </a:spcBef>
              <a:spcAft>
                <a:spcPts val="0"/>
              </a:spcAft>
              <a:buNone/>
            </a:pPr>
            <a:r>
              <a:rPr lang="en" u="sng">
                <a:solidFill>
                  <a:schemeClr val="hlink"/>
                </a:solidFill>
                <a:latin typeface="Roboto Condensed"/>
                <a:ea typeface="Roboto Condensed"/>
                <a:cs typeface="Roboto Condensed"/>
                <a:sym typeface="Roboto Condensed"/>
                <a:hlinkClick r:id="rId5"/>
              </a:rPr>
              <a:t>source</a:t>
            </a:r>
            <a:endParaRPr>
              <a:solidFill>
                <a:srgbClr val="24292E"/>
              </a:solidFill>
              <a:latin typeface="Roboto Condensed"/>
              <a:ea typeface="Roboto Condensed"/>
              <a:cs typeface="Roboto Condensed"/>
              <a:sym typeface="Roboto Condensed"/>
            </a:endParaRPr>
          </a:p>
        </p:txBody>
      </p:sp>
      <p:pic>
        <p:nvPicPr>
          <p:cNvPr id="248" name="Google Shape;248;p44"/>
          <p:cNvPicPr preferRelativeResize="0"/>
          <p:nvPr/>
        </p:nvPicPr>
        <p:blipFill>
          <a:blip r:embed="rId6">
            <a:alphaModFix/>
          </a:blip>
          <a:stretch>
            <a:fillRect/>
          </a:stretch>
        </p:blipFill>
        <p:spPr>
          <a:xfrm>
            <a:off x="3566350" y="1574675"/>
            <a:ext cx="5348076" cy="217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2" name="Shape 252"/>
        <p:cNvGrpSpPr/>
        <p:nvPr/>
      </p:nvGrpSpPr>
      <p:grpSpPr>
        <a:xfrm>
          <a:off x="0" y="0"/>
          <a:ext cx="0" cy="0"/>
          <a:chOff x="0" y="0"/>
          <a:chExt cx="0" cy="0"/>
        </a:xfrm>
      </p:grpSpPr>
      <p:sp>
        <p:nvSpPr>
          <p:cNvPr id="253" name="Google Shape;253;p45"/>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Jest</a:t>
            </a:r>
            <a:br>
              <a:rPr b="1" lang="en">
                <a:latin typeface="Montserrat"/>
                <a:ea typeface="Montserrat"/>
                <a:cs typeface="Montserrat"/>
                <a:sym typeface="Montserrat"/>
              </a:rPr>
            </a:br>
            <a:r>
              <a:rPr b="1" lang="en" sz="2400">
                <a:latin typeface="Montserrat"/>
                <a:ea typeface="Montserrat"/>
                <a:cs typeface="Montserrat"/>
                <a:sym typeface="Montserrat"/>
              </a:rPr>
              <a:t>Homework!</a:t>
            </a:r>
            <a:endParaRPr b="1" i="1" sz="1000">
              <a:latin typeface="Roboto Condensed"/>
              <a:ea typeface="Roboto Condensed"/>
              <a:cs typeface="Roboto Condensed"/>
              <a:sym typeface="Roboto Condensed"/>
            </a:endParaRPr>
          </a:p>
        </p:txBody>
      </p:sp>
      <p:sp>
        <p:nvSpPr>
          <p:cNvPr id="254" name="Google Shape;254;p45"/>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5"/>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56" name="Google Shape;256;p45"/>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57" name="Google Shape;257;p45"/>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58" name="Google Shape;258;p45"/>
          <p:cNvSpPr txBox="1"/>
          <p:nvPr/>
        </p:nvSpPr>
        <p:spPr>
          <a:xfrm>
            <a:off x="529125" y="1725350"/>
            <a:ext cx="8029500" cy="18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oboto Condensed Light"/>
                <a:ea typeface="Roboto Condensed Light"/>
                <a:cs typeface="Roboto Condensed Light"/>
                <a:sym typeface="Roboto Condensed Light"/>
              </a:rPr>
              <a:t>We’re going to continue with the TODO list.</a:t>
            </a:r>
            <a:endParaRPr sz="1800">
              <a:latin typeface="Roboto Condensed Light"/>
              <a:ea typeface="Roboto Condensed Light"/>
              <a:cs typeface="Roboto Condensed Light"/>
              <a:sym typeface="Roboto Condensed Light"/>
            </a:endParaRPr>
          </a:p>
          <a:p>
            <a:pPr indent="-342900" lvl="0" marL="457200" rtl="0" algn="l">
              <a:lnSpc>
                <a:spcPct val="115000"/>
              </a:lnSpc>
              <a:spcBef>
                <a:spcPts val="1600"/>
              </a:spcBef>
              <a:spcAft>
                <a:spcPts val="0"/>
              </a:spcAft>
              <a:buSzPts val="1800"/>
              <a:buFont typeface="Proxima Nova"/>
              <a:buChar char="●"/>
            </a:pPr>
            <a:r>
              <a:rPr lang="en" sz="1800">
                <a:latin typeface="Roboto Condensed Light"/>
                <a:ea typeface="Roboto Condensed Light"/>
                <a:cs typeface="Roboto Condensed Light"/>
                <a:sym typeface="Roboto Condensed Light"/>
              </a:rPr>
              <a:t>Let’s implement Jest in ALL your components :D</a:t>
            </a:r>
            <a:endParaRPr sz="1800">
              <a:latin typeface="Roboto Condensed Light"/>
              <a:ea typeface="Roboto Condensed Light"/>
              <a:cs typeface="Roboto Condensed Light"/>
              <a:sym typeface="Roboto Condensed Light"/>
            </a:endParaRPr>
          </a:p>
          <a:p>
            <a:pPr indent="0" lvl="0" marL="457200" rtl="0" algn="l">
              <a:spcBef>
                <a:spcPts val="1600"/>
              </a:spcBef>
              <a:spcAft>
                <a:spcPts val="0"/>
              </a:spcAft>
              <a:buNone/>
            </a:pPr>
            <a:br>
              <a:rPr lang="en" sz="2100">
                <a:solidFill>
                  <a:srgbClr val="222222"/>
                </a:solidFill>
                <a:highlight>
                  <a:srgbClr val="FFFFFF"/>
                </a:highlight>
                <a:latin typeface="Roboto Condensed Light"/>
                <a:ea typeface="Roboto Condensed Light"/>
                <a:cs typeface="Roboto Condensed Light"/>
                <a:sym typeface="Roboto Condensed Light"/>
              </a:rPr>
            </a:br>
            <a:endParaRPr sz="2100">
              <a:solidFill>
                <a:srgbClr val="222222"/>
              </a:solidFill>
              <a:highlight>
                <a:srgbClr val="FFFFFF"/>
              </a:highlight>
              <a:latin typeface="Roboto Condensed Light"/>
              <a:ea typeface="Roboto Condensed Light"/>
              <a:cs typeface="Roboto Condensed Light"/>
              <a:sym typeface="Roboto Condensed Light"/>
            </a:endParaRPr>
          </a:p>
        </p:txBody>
      </p:sp>
      <p:pic>
        <p:nvPicPr>
          <p:cNvPr id="259" name="Google Shape;259;p45"/>
          <p:cNvPicPr preferRelativeResize="0"/>
          <p:nvPr/>
        </p:nvPicPr>
        <p:blipFill>
          <a:blip r:embed="rId5">
            <a:alphaModFix/>
          </a:blip>
          <a:stretch>
            <a:fillRect/>
          </a:stretch>
        </p:blipFill>
        <p:spPr>
          <a:xfrm>
            <a:off x="6124975" y="1912525"/>
            <a:ext cx="1578700" cy="157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grpSp>
        <p:nvGrpSpPr>
          <p:cNvPr id="265" name="Google Shape;265;p46"/>
          <p:cNvGrpSpPr/>
          <p:nvPr/>
        </p:nvGrpSpPr>
        <p:grpSpPr>
          <a:xfrm>
            <a:off x="-17746" y="0"/>
            <a:ext cx="9211188" cy="5143500"/>
            <a:chOff x="-17746" y="0"/>
            <a:chExt cx="9211188" cy="5715000"/>
          </a:xfrm>
        </p:grpSpPr>
        <p:pic>
          <p:nvPicPr>
            <p:cNvPr descr="rawpixel-com-323215.jpg" id="266" name="Google Shape;266;p46"/>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267" name="Google Shape;267;p46"/>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268" name="Google Shape;268;p46"/>
          <p:cNvGrpSpPr/>
          <p:nvPr/>
        </p:nvGrpSpPr>
        <p:grpSpPr>
          <a:xfrm>
            <a:off x="3507060" y="2308855"/>
            <a:ext cx="2129881" cy="525790"/>
            <a:chOff x="3487403" y="2670898"/>
            <a:chExt cx="2129881" cy="584211"/>
          </a:xfrm>
        </p:grpSpPr>
        <p:pic>
          <p:nvPicPr>
            <p:cNvPr id="269" name="Google Shape;269;p46"/>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270" name="Google Shape;270;p46"/>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48" name="Shape 148"/>
        <p:cNvGrpSpPr/>
        <p:nvPr/>
      </p:nvGrpSpPr>
      <p:grpSpPr>
        <a:xfrm>
          <a:off x="0" y="0"/>
          <a:ext cx="0" cy="0"/>
          <a:chOff x="0" y="0"/>
          <a:chExt cx="0" cy="0"/>
        </a:xfrm>
      </p:grpSpPr>
      <p:pic>
        <p:nvPicPr>
          <p:cNvPr descr="fancywhitedesk.png" id="149" name="Google Shape;149;p36"/>
          <p:cNvPicPr preferRelativeResize="0"/>
          <p:nvPr/>
        </p:nvPicPr>
        <p:blipFill rotWithShape="1">
          <a:blip r:embed="rId3">
            <a:alphaModFix/>
          </a:blip>
          <a:srcRect b="0" l="0" r="18507" t="23594"/>
          <a:stretch/>
        </p:blipFill>
        <p:spPr>
          <a:xfrm>
            <a:off x="0" y="0"/>
            <a:ext cx="9144000" cy="5143500"/>
          </a:xfrm>
          <a:prstGeom prst="rect">
            <a:avLst/>
          </a:prstGeom>
          <a:noFill/>
          <a:ln>
            <a:noFill/>
          </a:ln>
        </p:spPr>
      </p:pic>
      <p:sp>
        <p:nvSpPr>
          <p:cNvPr id="150" name="Google Shape;150;p36"/>
          <p:cNvSpPr txBox="1"/>
          <p:nvPr/>
        </p:nvSpPr>
        <p:spPr>
          <a:xfrm>
            <a:off x="859125" y="2940433"/>
            <a:ext cx="6186600" cy="9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latin typeface="Montserrat"/>
                <a:ea typeface="Montserrat"/>
                <a:cs typeface="Montserrat"/>
                <a:sym typeface="Montserrat"/>
              </a:rPr>
              <a:t>UI Engineering Studio. Day 13</a:t>
            </a:r>
            <a:br>
              <a:rPr b="1" lang="en" sz="3600">
                <a:latin typeface="Montserrat"/>
                <a:ea typeface="Montserrat"/>
                <a:cs typeface="Montserrat"/>
                <a:sym typeface="Montserrat"/>
              </a:rPr>
            </a:br>
            <a:r>
              <a:rPr b="1" lang="en" sz="3600">
                <a:latin typeface="Montserrat"/>
                <a:ea typeface="Montserrat"/>
                <a:cs typeface="Montserrat"/>
                <a:sym typeface="Montserrat"/>
              </a:rPr>
              <a:t>Bootcamp: Jest</a:t>
            </a:r>
            <a:endParaRPr b="1" sz="3600">
              <a:latin typeface="Montserrat"/>
              <a:ea typeface="Montserrat"/>
              <a:cs typeface="Montserrat"/>
              <a:sym typeface="Montserrat"/>
            </a:endParaRPr>
          </a:p>
        </p:txBody>
      </p:sp>
      <p:sp>
        <p:nvSpPr>
          <p:cNvPr id="151" name="Google Shape;151;p36"/>
          <p:cNvSpPr/>
          <p:nvPr/>
        </p:nvSpPr>
        <p:spPr>
          <a:xfrm>
            <a:off x="1615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lang="en" sz="1000">
                <a:solidFill>
                  <a:srgbClr val="B7B7B7"/>
                </a:solidFill>
                <a:latin typeface="Montserrat"/>
                <a:ea typeface="Montserrat"/>
                <a:cs typeface="Montserrat"/>
                <a:sym typeface="Montserrat"/>
              </a:rPr>
              <a:t>UI ENGINEERING STUDIO</a:t>
            </a:r>
            <a:endParaRPr b="1" sz="1000">
              <a:solidFill>
                <a:srgbClr val="B7B7B7"/>
              </a:solidFill>
              <a:latin typeface="Proxima Nova"/>
              <a:ea typeface="Proxima Nova"/>
              <a:cs typeface="Proxima Nova"/>
              <a:sym typeface="Proxima Nova"/>
            </a:endParaRPr>
          </a:p>
        </p:txBody>
      </p:sp>
      <p:sp>
        <p:nvSpPr>
          <p:cNvPr id="152" name="Google Shape;152;p36"/>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4.png" id="153" name="Google Shape;153;p36"/>
          <p:cNvPicPr preferRelativeResize="0"/>
          <p:nvPr/>
        </p:nvPicPr>
        <p:blipFill>
          <a:blip r:embed="rId4">
            <a:alphaModFix/>
          </a:blip>
          <a:stretch>
            <a:fillRect/>
          </a:stretch>
        </p:blipFill>
        <p:spPr>
          <a:xfrm>
            <a:off x="161526" y="3363878"/>
            <a:ext cx="644806" cy="499808"/>
          </a:xfrm>
          <a:prstGeom prst="rect">
            <a:avLst/>
          </a:prstGeom>
          <a:noFill/>
          <a:ln>
            <a:noFill/>
          </a:ln>
        </p:spPr>
      </p:pic>
      <p:pic>
        <p:nvPicPr>
          <p:cNvPr id="154" name="Google Shape;154;p36"/>
          <p:cNvPicPr preferRelativeResize="0"/>
          <p:nvPr/>
        </p:nvPicPr>
        <p:blipFill rotWithShape="1">
          <a:blip r:embed="rId5">
            <a:alphaModFix/>
          </a:blip>
          <a:srcRect b="24127" l="0" r="0" t="0"/>
          <a:stretch/>
        </p:blipFill>
        <p:spPr>
          <a:xfrm>
            <a:off x="470023" y="4730017"/>
            <a:ext cx="661850" cy="1206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pic>
        <p:nvPicPr>
          <p:cNvPr id="159" name="Google Shape;159;p37"/>
          <p:cNvPicPr preferRelativeResize="0"/>
          <p:nvPr/>
        </p:nvPicPr>
        <p:blipFill rotWithShape="1">
          <a:blip r:embed="rId3">
            <a:alphaModFix/>
          </a:blip>
          <a:srcRect b="0" l="25274" r="25274" t="0"/>
          <a:stretch/>
        </p:blipFill>
        <p:spPr>
          <a:xfrm>
            <a:off x="5484550" y="265747"/>
            <a:ext cx="3040854" cy="4612008"/>
          </a:xfrm>
          <a:prstGeom prst="rect">
            <a:avLst/>
          </a:prstGeom>
          <a:noFill/>
          <a:ln>
            <a:noFill/>
          </a:ln>
        </p:spPr>
      </p:pic>
      <p:sp>
        <p:nvSpPr>
          <p:cNvPr id="160" name="Google Shape;160;p37"/>
          <p:cNvSpPr txBox="1"/>
          <p:nvPr/>
        </p:nvSpPr>
        <p:spPr>
          <a:xfrm>
            <a:off x="470025" y="1020200"/>
            <a:ext cx="3906600" cy="35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latin typeface="Montserrat"/>
                <a:ea typeface="Montserrat"/>
                <a:cs typeface="Montserrat"/>
                <a:sym typeface="Montserrat"/>
              </a:rPr>
              <a:t>What is a Unit Test?</a:t>
            </a:r>
            <a:endParaRPr>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Unit testing is a level of software testing where individual units/ components of a software are tested. The purpose is to validate that each unit of the software performs as designed. </a:t>
            </a:r>
            <a:r>
              <a:rPr b="1" lang="en">
                <a:solidFill>
                  <a:schemeClr val="dk1"/>
                </a:solidFill>
                <a:latin typeface="Roboto Condensed"/>
                <a:ea typeface="Roboto Condensed"/>
                <a:cs typeface="Roboto Condensed"/>
                <a:sym typeface="Roboto Condensed"/>
              </a:rPr>
              <a:t>A unit is the smallest testable part of any software.</a:t>
            </a:r>
            <a:endParaRPr b="1">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u="sng">
                <a:solidFill>
                  <a:schemeClr val="hlink"/>
                </a:solidFill>
                <a:latin typeface="Roboto Condensed Light"/>
                <a:ea typeface="Roboto Condensed Light"/>
                <a:cs typeface="Roboto Condensed Light"/>
                <a:sym typeface="Roboto Condensed Light"/>
                <a:hlinkClick r:id="rId4"/>
              </a:rPr>
              <a:t>source</a:t>
            </a:r>
            <a:endParaRPr>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
        <p:nvSpPr>
          <p:cNvPr id="161" name="Google Shape;161;p37"/>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37"/>
          <p:cNvPicPr preferRelativeResize="0"/>
          <p:nvPr/>
        </p:nvPicPr>
        <p:blipFill rotWithShape="1">
          <a:blip r:embed="rId5">
            <a:alphaModFix/>
          </a:blip>
          <a:srcRect b="24127" l="0" r="0" t="0"/>
          <a:stretch/>
        </p:blipFill>
        <p:spPr>
          <a:xfrm>
            <a:off x="470023" y="4730017"/>
            <a:ext cx="661850" cy="120622"/>
          </a:xfrm>
          <a:prstGeom prst="rect">
            <a:avLst/>
          </a:prstGeom>
          <a:noFill/>
          <a:ln>
            <a:noFill/>
          </a:ln>
        </p:spPr>
      </p:pic>
      <p:sp>
        <p:nvSpPr>
          <p:cNvPr id="163" name="Google Shape;163;p37"/>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64" name="Google Shape;164;p37"/>
          <p:cNvPicPr preferRelativeResize="0"/>
          <p:nvPr/>
        </p:nvPicPr>
        <p:blipFill>
          <a:blip r:embed="rId6">
            <a:alphaModFix/>
          </a:blip>
          <a:stretch>
            <a:fillRect/>
          </a:stretch>
        </p:blipFill>
        <p:spPr>
          <a:xfrm>
            <a:off x="226717" y="279585"/>
            <a:ext cx="153570" cy="120622"/>
          </a:xfrm>
          <a:prstGeom prst="rect">
            <a:avLst/>
          </a:prstGeom>
          <a:noFill/>
          <a:ln>
            <a:noFill/>
          </a:ln>
        </p:spPr>
      </p:pic>
      <p:sp>
        <p:nvSpPr>
          <p:cNvPr id="165" name="Google Shape;165;p37"/>
          <p:cNvSpPr/>
          <p:nvPr/>
        </p:nvSpPr>
        <p:spPr>
          <a:xfrm>
            <a:off x="4873333" y="1940188"/>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Jest</a:t>
            </a:r>
            <a:endParaRPr>
              <a:solidFill>
                <a:srgbClr val="FFFFFF"/>
              </a:solidFill>
              <a:latin typeface="Roboto Condensed"/>
              <a:ea typeface="Roboto Condensed"/>
              <a:cs typeface="Roboto Condensed"/>
              <a:sym typeface="Roboto Condensed"/>
            </a:endParaRPr>
          </a:p>
        </p:txBody>
      </p:sp>
      <p:sp>
        <p:nvSpPr>
          <p:cNvPr id="166" name="Google Shape;166;p37"/>
          <p:cNvSpPr/>
          <p:nvPr/>
        </p:nvSpPr>
        <p:spPr>
          <a:xfrm>
            <a:off x="4873333" y="2673563"/>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Mock</a:t>
            </a:r>
            <a:endParaRPr>
              <a:solidFill>
                <a:srgbClr val="FFFFFF"/>
              </a:solidFill>
              <a:latin typeface="Roboto Condensed"/>
              <a:ea typeface="Roboto Condensed"/>
              <a:cs typeface="Roboto Condensed"/>
              <a:sym typeface="Roboto Condensed"/>
            </a:endParaRPr>
          </a:p>
        </p:txBody>
      </p:sp>
      <p:sp>
        <p:nvSpPr>
          <p:cNvPr id="167" name="Google Shape;167;p37"/>
          <p:cNvSpPr/>
          <p:nvPr/>
        </p:nvSpPr>
        <p:spPr>
          <a:xfrm>
            <a:off x="4873333" y="3347488"/>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Snapshot</a:t>
            </a:r>
            <a:endParaRPr>
              <a:solidFill>
                <a:srgbClr val="FFFFFF"/>
              </a:solidFill>
              <a:latin typeface="Roboto Condensed"/>
              <a:ea typeface="Roboto Condensed"/>
              <a:cs typeface="Roboto Condensed"/>
              <a:sym typeface="Roboto Condensed"/>
            </a:endParaRPr>
          </a:p>
        </p:txBody>
      </p:sp>
      <p:sp>
        <p:nvSpPr>
          <p:cNvPr id="168" name="Google Shape;168;p37"/>
          <p:cNvSpPr/>
          <p:nvPr/>
        </p:nvSpPr>
        <p:spPr>
          <a:xfrm>
            <a:off x="4873333" y="1206813"/>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Unit Test</a:t>
            </a:r>
            <a:endParaRPr>
              <a:solidFill>
                <a:srgbClr val="FFFFF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2" name="Shape 172"/>
        <p:cNvGrpSpPr/>
        <p:nvPr/>
      </p:nvGrpSpPr>
      <p:grpSpPr>
        <a:xfrm>
          <a:off x="0" y="0"/>
          <a:ext cx="0" cy="0"/>
          <a:chOff x="0" y="0"/>
          <a:chExt cx="0" cy="0"/>
        </a:xfrm>
      </p:grpSpPr>
      <p:sp>
        <p:nvSpPr>
          <p:cNvPr id="173" name="Google Shape;173;p38"/>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Jest</a:t>
            </a:r>
            <a:br>
              <a:rPr b="1" lang="en">
                <a:latin typeface="Montserrat"/>
                <a:ea typeface="Montserrat"/>
                <a:cs typeface="Montserrat"/>
                <a:sym typeface="Montserrat"/>
              </a:rPr>
            </a:br>
            <a:r>
              <a:rPr b="1" lang="en" sz="2500">
                <a:latin typeface="Montserrat"/>
                <a:ea typeface="Montserrat"/>
                <a:cs typeface="Montserrat"/>
                <a:sym typeface="Montserrat"/>
              </a:rPr>
              <a:t>What is Jest?</a:t>
            </a:r>
            <a:endParaRPr b="1" i="1" sz="2500">
              <a:latin typeface="Roboto Condensed"/>
              <a:ea typeface="Roboto Condensed"/>
              <a:cs typeface="Roboto Condensed"/>
              <a:sym typeface="Roboto Condensed"/>
            </a:endParaRPr>
          </a:p>
        </p:txBody>
      </p:sp>
      <p:sp>
        <p:nvSpPr>
          <p:cNvPr id="174" name="Google Shape;174;p38"/>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8"/>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76" name="Google Shape;176;p38"/>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77" name="Google Shape;177;p38"/>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78" name="Google Shape;178;p38"/>
          <p:cNvSpPr txBox="1"/>
          <p:nvPr/>
        </p:nvSpPr>
        <p:spPr>
          <a:xfrm>
            <a:off x="852200" y="1470725"/>
            <a:ext cx="3906600" cy="29028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Clr>
                <a:schemeClr val="dk1"/>
              </a:buClr>
              <a:buSzPts val="1100"/>
              <a:buFont typeface="Arial"/>
              <a:buNone/>
            </a:pPr>
            <a:r>
              <a:rPr lang="en">
                <a:solidFill>
                  <a:srgbClr val="212121"/>
                </a:solidFill>
                <a:highlight>
                  <a:srgbClr val="FFFFFF"/>
                </a:highlight>
                <a:latin typeface="Roboto Condensed"/>
                <a:ea typeface="Roboto Condensed"/>
                <a:cs typeface="Roboto Condensed"/>
                <a:sym typeface="Roboto Condensed"/>
              </a:rPr>
              <a:t>Jest is a tool created and maintained by the open source community with the support of Facebook. Jest emerged with the aim of adding unit tests to projects with react but it has been so important that it is increasingly used in more projects with other frameworks.</a:t>
            </a:r>
            <a:endParaRPr>
              <a:solidFill>
                <a:srgbClr val="212121"/>
              </a:solidFill>
              <a:highlight>
                <a:srgbClr val="FFFFFF"/>
              </a:highlight>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u="sng">
                <a:solidFill>
                  <a:schemeClr val="hlink"/>
                </a:solidFill>
                <a:latin typeface="Roboto Condensed Light"/>
                <a:ea typeface="Roboto Condensed Light"/>
                <a:cs typeface="Roboto Condensed Light"/>
                <a:sym typeface="Roboto Condensed Light"/>
                <a:hlinkClick r:id="rId5"/>
              </a:rPr>
              <a:t>source</a:t>
            </a:r>
            <a:endParaRPr>
              <a:solidFill>
                <a:schemeClr val="dk1"/>
              </a:solidFill>
              <a:latin typeface="Roboto Condensed Light"/>
              <a:ea typeface="Roboto Condensed Light"/>
              <a:cs typeface="Roboto Condensed Light"/>
              <a:sym typeface="Roboto Condensed Light"/>
            </a:endParaRPr>
          </a:p>
        </p:txBody>
      </p:sp>
      <p:pic>
        <p:nvPicPr>
          <p:cNvPr id="179" name="Google Shape;179;p38"/>
          <p:cNvPicPr preferRelativeResize="0"/>
          <p:nvPr/>
        </p:nvPicPr>
        <p:blipFill>
          <a:blip r:embed="rId6">
            <a:alphaModFix/>
          </a:blip>
          <a:stretch>
            <a:fillRect/>
          </a:stretch>
        </p:blipFill>
        <p:spPr>
          <a:xfrm>
            <a:off x="5402200" y="1495938"/>
            <a:ext cx="3107050" cy="2151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3" name="Shape 183"/>
        <p:cNvGrpSpPr/>
        <p:nvPr/>
      </p:nvGrpSpPr>
      <p:grpSpPr>
        <a:xfrm>
          <a:off x="0" y="0"/>
          <a:ext cx="0" cy="0"/>
          <a:chOff x="0" y="0"/>
          <a:chExt cx="0" cy="0"/>
        </a:xfrm>
      </p:grpSpPr>
      <p:sp>
        <p:nvSpPr>
          <p:cNvPr id="184" name="Google Shape;184;p39"/>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Jest</a:t>
            </a:r>
            <a:br>
              <a:rPr b="1" lang="en">
                <a:latin typeface="Montserrat"/>
                <a:ea typeface="Montserrat"/>
                <a:cs typeface="Montserrat"/>
                <a:sym typeface="Montserrat"/>
              </a:rPr>
            </a:br>
            <a:r>
              <a:rPr b="1" lang="en" sz="2500">
                <a:latin typeface="Montserrat"/>
                <a:ea typeface="Montserrat"/>
                <a:cs typeface="Montserrat"/>
                <a:sym typeface="Montserrat"/>
              </a:rPr>
              <a:t>Advantages of using Jest</a:t>
            </a:r>
            <a:endParaRPr b="1" i="1" sz="2500">
              <a:latin typeface="Roboto Condensed"/>
              <a:ea typeface="Roboto Condensed"/>
              <a:cs typeface="Roboto Condensed"/>
              <a:sym typeface="Roboto Condensed"/>
            </a:endParaRPr>
          </a:p>
        </p:txBody>
      </p:sp>
      <p:sp>
        <p:nvSpPr>
          <p:cNvPr id="185" name="Google Shape;185;p39"/>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9"/>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87" name="Google Shape;187;p39"/>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88" name="Google Shape;188;p39"/>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89" name="Google Shape;189;p39"/>
          <p:cNvSpPr txBox="1"/>
          <p:nvPr/>
        </p:nvSpPr>
        <p:spPr>
          <a:xfrm>
            <a:off x="529125" y="1574675"/>
            <a:ext cx="5264400" cy="2897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222222"/>
              </a:buClr>
              <a:buSzPts val="2400"/>
              <a:buFont typeface="Roboto Condensed Light"/>
              <a:buChar char="●"/>
            </a:pPr>
            <a:r>
              <a:rPr lang="en" sz="2400">
                <a:solidFill>
                  <a:srgbClr val="222222"/>
                </a:solidFill>
                <a:highlight>
                  <a:srgbClr val="FFFFFF"/>
                </a:highlight>
                <a:latin typeface="Roboto Condensed Light"/>
                <a:ea typeface="Roboto Condensed Light"/>
                <a:cs typeface="Roboto Condensed Light"/>
                <a:sym typeface="Roboto Condensed Light"/>
              </a:rPr>
              <a:t>Developer ready</a:t>
            </a:r>
            <a:endParaRPr sz="2400">
              <a:solidFill>
                <a:srgbClr val="222222"/>
              </a:solidFill>
              <a:highlight>
                <a:srgbClr val="FFFFFF"/>
              </a:highlight>
              <a:latin typeface="Roboto Condensed Light"/>
              <a:ea typeface="Roboto Condensed Light"/>
              <a:cs typeface="Roboto Condensed Light"/>
              <a:sym typeface="Roboto Condensed Light"/>
            </a:endParaRPr>
          </a:p>
          <a:p>
            <a:pPr indent="-381000" lvl="0" marL="457200" rtl="0" algn="l">
              <a:spcBef>
                <a:spcPts val="0"/>
              </a:spcBef>
              <a:spcAft>
                <a:spcPts val="0"/>
              </a:spcAft>
              <a:buClr>
                <a:srgbClr val="222222"/>
              </a:buClr>
              <a:buSzPts val="2400"/>
              <a:buFont typeface="Roboto Condensed Light"/>
              <a:buChar char="●"/>
            </a:pPr>
            <a:r>
              <a:rPr lang="en" sz="2400">
                <a:solidFill>
                  <a:srgbClr val="222222"/>
                </a:solidFill>
                <a:highlight>
                  <a:srgbClr val="FFFFFF"/>
                </a:highlight>
                <a:latin typeface="Roboto Condensed Light"/>
                <a:ea typeface="Roboto Condensed Light"/>
                <a:cs typeface="Roboto Condensed Light"/>
                <a:sym typeface="Roboto Condensed Light"/>
              </a:rPr>
              <a:t>Instant feedback</a:t>
            </a:r>
            <a:endParaRPr sz="2400">
              <a:solidFill>
                <a:srgbClr val="222222"/>
              </a:solidFill>
              <a:highlight>
                <a:srgbClr val="FFFFFF"/>
              </a:highlight>
              <a:latin typeface="Roboto Condensed Light"/>
              <a:ea typeface="Roboto Condensed Light"/>
              <a:cs typeface="Roboto Condensed Light"/>
              <a:sym typeface="Roboto Condensed Light"/>
            </a:endParaRPr>
          </a:p>
          <a:p>
            <a:pPr indent="-381000" lvl="0" marL="457200" rtl="0" algn="l">
              <a:spcBef>
                <a:spcPts val="0"/>
              </a:spcBef>
              <a:spcAft>
                <a:spcPts val="0"/>
              </a:spcAft>
              <a:buClr>
                <a:srgbClr val="222222"/>
              </a:buClr>
              <a:buSzPts val="2400"/>
              <a:buFont typeface="Roboto Condensed Light"/>
              <a:buChar char="●"/>
            </a:pPr>
            <a:r>
              <a:rPr lang="en" sz="2400">
                <a:solidFill>
                  <a:srgbClr val="222222"/>
                </a:solidFill>
                <a:highlight>
                  <a:srgbClr val="FFFFFF"/>
                </a:highlight>
                <a:latin typeface="Roboto Condensed Light"/>
                <a:ea typeface="Roboto Condensed Light"/>
                <a:cs typeface="Roboto Condensed Light"/>
                <a:sym typeface="Roboto Condensed Light"/>
              </a:rPr>
              <a:t>Snapshot testing</a:t>
            </a:r>
            <a:endParaRPr sz="2400">
              <a:solidFill>
                <a:srgbClr val="222222"/>
              </a:solidFill>
              <a:highlight>
                <a:srgbClr val="FFFFFF"/>
              </a:highlight>
              <a:latin typeface="Roboto Condensed Light"/>
              <a:ea typeface="Roboto Condensed Light"/>
              <a:cs typeface="Roboto Condensed Light"/>
              <a:sym typeface="Roboto Condensed Light"/>
            </a:endParaRPr>
          </a:p>
          <a:p>
            <a:pPr indent="-381000" lvl="0" marL="457200" rtl="0" algn="l">
              <a:spcBef>
                <a:spcPts val="0"/>
              </a:spcBef>
              <a:spcAft>
                <a:spcPts val="0"/>
              </a:spcAft>
              <a:buClr>
                <a:srgbClr val="222222"/>
              </a:buClr>
              <a:buSzPts val="2400"/>
              <a:buFont typeface="Roboto Condensed Light"/>
              <a:buChar char="●"/>
            </a:pPr>
            <a:r>
              <a:rPr lang="en" sz="2400">
                <a:solidFill>
                  <a:srgbClr val="222222"/>
                </a:solidFill>
                <a:highlight>
                  <a:srgbClr val="FFFFFF"/>
                </a:highlight>
                <a:latin typeface="Roboto Condensed Light"/>
                <a:ea typeface="Roboto Condensed Light"/>
                <a:cs typeface="Roboto Condensed Light"/>
                <a:sym typeface="Roboto Condensed Light"/>
              </a:rPr>
              <a:t>Zero configuration testing platform</a:t>
            </a:r>
            <a:endParaRPr sz="2400">
              <a:solidFill>
                <a:srgbClr val="222222"/>
              </a:solidFill>
              <a:highlight>
                <a:srgbClr val="FFFFFF"/>
              </a:highlight>
              <a:latin typeface="Roboto Condensed Light"/>
              <a:ea typeface="Roboto Condensed Light"/>
              <a:cs typeface="Roboto Condensed Light"/>
              <a:sym typeface="Roboto Condensed Light"/>
            </a:endParaRPr>
          </a:p>
          <a:p>
            <a:pPr indent="-381000" lvl="0" marL="457200" rtl="0" algn="l">
              <a:spcBef>
                <a:spcPts val="0"/>
              </a:spcBef>
              <a:spcAft>
                <a:spcPts val="0"/>
              </a:spcAft>
              <a:buClr>
                <a:srgbClr val="222222"/>
              </a:buClr>
              <a:buSzPts val="2400"/>
              <a:buFont typeface="Roboto Condensed Light"/>
              <a:buChar char="●"/>
            </a:pPr>
            <a:r>
              <a:rPr lang="en" sz="2400">
                <a:solidFill>
                  <a:srgbClr val="222222"/>
                </a:solidFill>
                <a:highlight>
                  <a:srgbClr val="FFFFFF"/>
                </a:highlight>
                <a:latin typeface="Roboto Condensed Light"/>
                <a:ea typeface="Roboto Condensed Light"/>
                <a:cs typeface="Roboto Condensed Light"/>
                <a:sym typeface="Roboto Condensed Light"/>
              </a:rPr>
              <a:t>Powerful mocking library</a:t>
            </a:r>
            <a:endParaRPr sz="2400">
              <a:solidFill>
                <a:srgbClr val="222222"/>
              </a:solidFill>
              <a:highlight>
                <a:srgbClr val="FFFFFF"/>
              </a:highlight>
              <a:latin typeface="Roboto Condensed Light"/>
              <a:ea typeface="Roboto Condensed Light"/>
              <a:cs typeface="Roboto Condensed Light"/>
              <a:sym typeface="Roboto Condensed Light"/>
            </a:endParaRPr>
          </a:p>
        </p:txBody>
      </p:sp>
      <p:pic>
        <p:nvPicPr>
          <p:cNvPr id="190" name="Google Shape;190;p39"/>
          <p:cNvPicPr preferRelativeResize="0"/>
          <p:nvPr/>
        </p:nvPicPr>
        <p:blipFill>
          <a:blip r:embed="rId5">
            <a:alphaModFix/>
          </a:blip>
          <a:stretch>
            <a:fillRect/>
          </a:stretch>
        </p:blipFill>
        <p:spPr>
          <a:xfrm>
            <a:off x="5281775" y="3481175"/>
            <a:ext cx="2914650" cy="99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4" name="Shape 194"/>
        <p:cNvGrpSpPr/>
        <p:nvPr/>
      </p:nvGrpSpPr>
      <p:grpSpPr>
        <a:xfrm>
          <a:off x="0" y="0"/>
          <a:ext cx="0" cy="0"/>
          <a:chOff x="0" y="0"/>
          <a:chExt cx="0" cy="0"/>
        </a:xfrm>
      </p:grpSpPr>
      <p:sp>
        <p:nvSpPr>
          <p:cNvPr id="195" name="Google Shape;195;p40"/>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Jest</a:t>
            </a:r>
            <a:br>
              <a:rPr b="1" lang="en">
                <a:latin typeface="Montserrat"/>
                <a:ea typeface="Montserrat"/>
                <a:cs typeface="Montserrat"/>
                <a:sym typeface="Montserrat"/>
              </a:rPr>
            </a:br>
            <a:r>
              <a:rPr b="1" lang="en" sz="2500">
                <a:latin typeface="Montserrat"/>
                <a:ea typeface="Montserrat"/>
                <a:cs typeface="Montserrat"/>
                <a:sym typeface="Montserrat"/>
              </a:rPr>
              <a:t>Example</a:t>
            </a:r>
            <a:endParaRPr b="1" i="1" sz="2500">
              <a:latin typeface="Roboto Condensed"/>
              <a:ea typeface="Roboto Condensed"/>
              <a:cs typeface="Roboto Condensed"/>
              <a:sym typeface="Roboto Condensed"/>
            </a:endParaRPr>
          </a:p>
        </p:txBody>
      </p:sp>
      <p:sp>
        <p:nvSpPr>
          <p:cNvPr id="196" name="Google Shape;196;p40"/>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0"/>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98" name="Google Shape;198;p40"/>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99" name="Google Shape;199;p40"/>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00" name="Google Shape;200;p40"/>
          <p:cNvSpPr txBox="1"/>
          <p:nvPr/>
        </p:nvSpPr>
        <p:spPr>
          <a:xfrm>
            <a:off x="529125" y="1574675"/>
            <a:ext cx="3555900" cy="997200"/>
          </a:xfrm>
          <a:prstGeom prst="rect">
            <a:avLst/>
          </a:prstGeom>
          <a:noFill/>
          <a:ln>
            <a:noFill/>
          </a:ln>
        </p:spPr>
        <p:txBody>
          <a:bodyPr anchorCtr="0" anchor="t" bIns="91425" lIns="91425" spcFirstLastPara="1" rIns="91425" wrap="square" tIns="91425">
            <a:noAutofit/>
          </a:bodyPr>
          <a:lstStyle/>
          <a:p>
            <a:pPr indent="0" lvl="0" marL="0" marR="25400" rtl="0" algn="l">
              <a:lnSpc>
                <a:spcPct val="115000"/>
              </a:lnSpc>
              <a:spcBef>
                <a:spcPts val="0"/>
              </a:spcBef>
              <a:spcAft>
                <a:spcPts val="0"/>
              </a:spcAft>
              <a:buClr>
                <a:schemeClr val="dk1"/>
              </a:buClr>
              <a:buSzPts val="1100"/>
              <a:buFont typeface="Arial"/>
              <a:buNone/>
            </a:pPr>
            <a:r>
              <a:rPr lang="en">
                <a:solidFill>
                  <a:srgbClr val="212121"/>
                </a:solidFill>
                <a:highlight>
                  <a:srgbClr val="FFFFFF"/>
                </a:highlight>
                <a:latin typeface="Roboto Condensed"/>
                <a:ea typeface="Roboto Condensed"/>
                <a:cs typeface="Roboto Condensed"/>
                <a:sym typeface="Roboto Condensed"/>
              </a:rPr>
              <a:t>By default, Jest searches for the tests within the </a:t>
            </a:r>
            <a:r>
              <a:rPr b="1" i="1" lang="en">
                <a:solidFill>
                  <a:srgbClr val="212121"/>
                </a:solidFill>
                <a:highlight>
                  <a:srgbClr val="FFFFFF"/>
                </a:highlight>
                <a:latin typeface="Roboto Condensed"/>
                <a:ea typeface="Roboto Condensed"/>
                <a:cs typeface="Roboto Condensed"/>
                <a:sym typeface="Roboto Condensed"/>
              </a:rPr>
              <a:t>"__test__"</a:t>
            </a:r>
            <a:r>
              <a:rPr lang="en">
                <a:solidFill>
                  <a:srgbClr val="212121"/>
                </a:solidFill>
                <a:highlight>
                  <a:srgbClr val="FFFFFF"/>
                </a:highlight>
                <a:latin typeface="Roboto Condensed"/>
                <a:ea typeface="Roboto Condensed"/>
                <a:cs typeface="Roboto Condensed"/>
                <a:sym typeface="Roboto Condensed"/>
              </a:rPr>
              <a:t> folder, but this can be configured in the package where to look for them.</a:t>
            </a:r>
            <a:endParaRPr>
              <a:solidFill>
                <a:srgbClr val="212121"/>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a:solidFill>
                <a:srgbClr val="222222"/>
              </a:solidFill>
              <a:highlight>
                <a:srgbClr val="FFFFFF"/>
              </a:highlight>
              <a:latin typeface="Roboto Condensed Light"/>
              <a:ea typeface="Roboto Condensed Light"/>
              <a:cs typeface="Roboto Condensed Light"/>
              <a:sym typeface="Roboto Condensed Light"/>
            </a:endParaRPr>
          </a:p>
        </p:txBody>
      </p:sp>
      <p:pic>
        <p:nvPicPr>
          <p:cNvPr id="201" name="Google Shape;201;p40"/>
          <p:cNvPicPr preferRelativeResize="0"/>
          <p:nvPr/>
        </p:nvPicPr>
        <p:blipFill>
          <a:blip r:embed="rId5">
            <a:alphaModFix/>
          </a:blip>
          <a:stretch>
            <a:fillRect/>
          </a:stretch>
        </p:blipFill>
        <p:spPr>
          <a:xfrm>
            <a:off x="5607350" y="1496475"/>
            <a:ext cx="2343150" cy="259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5" name="Shape 205"/>
        <p:cNvGrpSpPr/>
        <p:nvPr/>
      </p:nvGrpSpPr>
      <p:grpSpPr>
        <a:xfrm>
          <a:off x="0" y="0"/>
          <a:ext cx="0" cy="0"/>
          <a:chOff x="0" y="0"/>
          <a:chExt cx="0" cy="0"/>
        </a:xfrm>
      </p:grpSpPr>
      <p:sp>
        <p:nvSpPr>
          <p:cNvPr id="206" name="Google Shape;206;p41"/>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Jest</a:t>
            </a:r>
            <a:br>
              <a:rPr b="1" lang="en">
                <a:latin typeface="Montserrat"/>
                <a:ea typeface="Montserrat"/>
                <a:cs typeface="Montserrat"/>
                <a:sym typeface="Montserrat"/>
              </a:rPr>
            </a:br>
            <a:r>
              <a:rPr b="1" lang="en" sz="2500">
                <a:latin typeface="Montserrat"/>
                <a:ea typeface="Montserrat"/>
                <a:cs typeface="Montserrat"/>
                <a:sym typeface="Montserrat"/>
              </a:rPr>
              <a:t>Example</a:t>
            </a:r>
            <a:endParaRPr b="1" i="1" sz="2500">
              <a:latin typeface="Roboto Condensed"/>
              <a:ea typeface="Roboto Condensed"/>
              <a:cs typeface="Roboto Condensed"/>
              <a:sym typeface="Roboto Condensed"/>
            </a:endParaRPr>
          </a:p>
        </p:txBody>
      </p:sp>
      <p:sp>
        <p:nvSpPr>
          <p:cNvPr id="207" name="Google Shape;207;p41"/>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1"/>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09" name="Google Shape;209;p41"/>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10" name="Google Shape;210;p41"/>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11" name="Google Shape;211;p41"/>
          <p:cNvSpPr txBox="1"/>
          <p:nvPr/>
        </p:nvSpPr>
        <p:spPr>
          <a:xfrm>
            <a:off x="529125" y="1574675"/>
            <a:ext cx="3555900" cy="22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Condensed"/>
                <a:ea typeface="Roboto Condensed"/>
                <a:cs typeface="Roboto Condensed"/>
                <a:sym typeface="Roboto Condensed"/>
              </a:rPr>
              <a:t>describe</a:t>
            </a:r>
            <a:r>
              <a:rPr lang="en">
                <a:solidFill>
                  <a:srgbClr val="242729"/>
                </a:solidFill>
                <a:highlight>
                  <a:srgbClr val="FFFFFF"/>
                </a:highlight>
                <a:latin typeface="Roboto Condensed"/>
                <a:ea typeface="Roboto Condensed"/>
                <a:cs typeface="Roboto Condensed"/>
                <a:sym typeface="Roboto Condensed"/>
              </a:rPr>
              <a:t> breaks your test suite into components. Depending on your test strategy, you might have a describe for each function in your class, each module of your plugin, or each user-facing piece of functionality.</a:t>
            </a:r>
            <a:endParaRPr>
              <a:solidFill>
                <a:srgbClr val="24272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a:solidFill>
                <a:srgbClr val="24272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b="1" i="1" lang="en">
                <a:solidFill>
                  <a:srgbClr val="242729"/>
                </a:solidFill>
                <a:highlight>
                  <a:srgbClr val="FFFFFF"/>
                </a:highlight>
                <a:latin typeface="Roboto Condensed"/>
                <a:ea typeface="Roboto Condensed"/>
                <a:cs typeface="Roboto Condensed"/>
                <a:sym typeface="Roboto Condensed"/>
              </a:rPr>
              <a:t>Test or it</a:t>
            </a:r>
            <a:r>
              <a:rPr lang="en">
                <a:solidFill>
                  <a:srgbClr val="242729"/>
                </a:solidFill>
                <a:highlight>
                  <a:srgbClr val="FFFFFF"/>
                </a:highlight>
                <a:latin typeface="Roboto Condensed"/>
                <a:ea typeface="Roboto Condensed"/>
                <a:cs typeface="Roboto Condensed"/>
                <a:sym typeface="Roboto Condensed"/>
              </a:rPr>
              <a:t> is where you perform individual tests. You should be able to describe each test like a little sentence, such as "it calculates the area when the radius is set". You shouldn't be able to subdivide tests further-- if you feel like you need to, use </a:t>
            </a:r>
            <a:r>
              <a:rPr b="1" lang="en">
                <a:solidFill>
                  <a:srgbClr val="242729"/>
                </a:solidFill>
                <a:highlight>
                  <a:srgbClr val="FFFFFF"/>
                </a:highlight>
                <a:latin typeface="Roboto Condensed"/>
                <a:ea typeface="Roboto Condensed"/>
                <a:cs typeface="Roboto Condensed"/>
                <a:sym typeface="Roboto Condensed"/>
              </a:rPr>
              <a:t>describe</a:t>
            </a:r>
            <a:r>
              <a:rPr lang="en">
                <a:solidFill>
                  <a:srgbClr val="242729"/>
                </a:solidFill>
                <a:highlight>
                  <a:srgbClr val="FFFFFF"/>
                </a:highlight>
                <a:latin typeface="Roboto Condensed"/>
                <a:ea typeface="Roboto Condensed"/>
                <a:cs typeface="Roboto Condensed"/>
                <a:sym typeface="Roboto Condensed"/>
              </a:rPr>
              <a:t> instead.</a:t>
            </a:r>
            <a:endParaRPr>
              <a:solidFill>
                <a:srgbClr val="242729"/>
              </a:solidFill>
              <a:highlight>
                <a:srgbClr val="FFFFFF"/>
              </a:highlight>
              <a:latin typeface="Roboto Condensed"/>
              <a:ea typeface="Roboto Condensed"/>
              <a:cs typeface="Roboto Condensed"/>
              <a:sym typeface="Roboto Condensed"/>
            </a:endParaRPr>
          </a:p>
        </p:txBody>
      </p:sp>
      <p:pic>
        <p:nvPicPr>
          <p:cNvPr id="212" name="Google Shape;212;p41"/>
          <p:cNvPicPr preferRelativeResize="0"/>
          <p:nvPr/>
        </p:nvPicPr>
        <p:blipFill>
          <a:blip r:embed="rId5">
            <a:alphaModFix/>
          </a:blip>
          <a:stretch>
            <a:fillRect/>
          </a:stretch>
        </p:blipFill>
        <p:spPr>
          <a:xfrm>
            <a:off x="4572000" y="510000"/>
            <a:ext cx="4105549" cy="3973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6" name="Shape 216"/>
        <p:cNvGrpSpPr/>
        <p:nvPr/>
      </p:nvGrpSpPr>
      <p:grpSpPr>
        <a:xfrm>
          <a:off x="0" y="0"/>
          <a:ext cx="0" cy="0"/>
          <a:chOff x="0" y="0"/>
          <a:chExt cx="0" cy="0"/>
        </a:xfrm>
      </p:grpSpPr>
      <p:sp>
        <p:nvSpPr>
          <p:cNvPr id="217" name="Google Shape;217;p42"/>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Jest</a:t>
            </a:r>
            <a:br>
              <a:rPr b="1" lang="en">
                <a:latin typeface="Montserrat"/>
                <a:ea typeface="Montserrat"/>
                <a:cs typeface="Montserrat"/>
                <a:sym typeface="Montserrat"/>
              </a:rPr>
            </a:br>
            <a:r>
              <a:rPr b="1" lang="en" sz="2500">
                <a:latin typeface="Montserrat"/>
                <a:ea typeface="Montserrat"/>
                <a:cs typeface="Montserrat"/>
                <a:sym typeface="Montserrat"/>
              </a:rPr>
              <a:t>Example</a:t>
            </a:r>
            <a:endParaRPr b="1" i="1" sz="2500">
              <a:latin typeface="Roboto Condensed"/>
              <a:ea typeface="Roboto Condensed"/>
              <a:cs typeface="Roboto Condensed"/>
              <a:sym typeface="Roboto Condensed"/>
            </a:endParaRPr>
          </a:p>
        </p:txBody>
      </p:sp>
      <p:sp>
        <p:nvSpPr>
          <p:cNvPr id="218" name="Google Shape;218;p42"/>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2"/>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20" name="Google Shape;220;p42"/>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21" name="Google Shape;221;p42"/>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22" name="Google Shape;222;p42"/>
          <p:cNvSpPr txBox="1"/>
          <p:nvPr/>
        </p:nvSpPr>
        <p:spPr>
          <a:xfrm>
            <a:off x="529125" y="1574675"/>
            <a:ext cx="3555900" cy="22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729"/>
                </a:solidFill>
                <a:highlight>
                  <a:srgbClr val="FFFFFF"/>
                </a:highlight>
                <a:latin typeface="Roboto Condensed"/>
                <a:ea typeface="Roboto Condensed"/>
                <a:cs typeface="Roboto Condensed"/>
                <a:sym typeface="Roboto Condensed"/>
              </a:rPr>
              <a:t>Output of information in console of the previous test. </a:t>
            </a:r>
            <a:r>
              <a:rPr lang="en">
                <a:solidFill>
                  <a:srgbClr val="212121"/>
                </a:solidFill>
                <a:highlight>
                  <a:srgbClr val="FFFFFF"/>
                </a:highlight>
                <a:latin typeface="Roboto Condensed"/>
                <a:ea typeface="Roboto Condensed"/>
                <a:cs typeface="Roboto Condensed"/>
                <a:sym typeface="Roboto Condensed"/>
              </a:rPr>
              <a:t>You can visualize correct tests and which failed.</a:t>
            </a:r>
            <a:endParaRPr>
              <a:solidFill>
                <a:srgbClr val="212121"/>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a:solidFill>
                <a:srgbClr val="212121"/>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a:solidFill>
                <a:srgbClr val="212121"/>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a:solidFill>
                  <a:srgbClr val="6AA84F"/>
                </a:solidFill>
                <a:highlight>
                  <a:srgbClr val="FFFFFF"/>
                </a:highlight>
                <a:latin typeface="Roboto Condensed"/>
                <a:ea typeface="Roboto Condensed"/>
                <a:cs typeface="Roboto Condensed"/>
                <a:sym typeface="Roboto Condensed"/>
              </a:rPr>
              <a:t>Read more about different </a:t>
            </a:r>
            <a:r>
              <a:rPr lang="en" u="sng">
                <a:solidFill>
                  <a:schemeClr val="hlink"/>
                </a:solidFill>
                <a:highlight>
                  <a:srgbClr val="FFFFFF"/>
                </a:highlight>
                <a:latin typeface="Roboto Condensed"/>
                <a:ea typeface="Roboto Condensed"/>
                <a:cs typeface="Roboto Condensed"/>
                <a:sym typeface="Roboto Condensed"/>
                <a:hlinkClick r:id="rId5"/>
              </a:rPr>
              <a:t>expect</a:t>
            </a:r>
            <a:r>
              <a:rPr lang="en">
                <a:solidFill>
                  <a:srgbClr val="6AA84F"/>
                </a:solidFill>
                <a:highlight>
                  <a:srgbClr val="FFFFFF"/>
                </a:highlight>
                <a:latin typeface="Roboto Condensed"/>
                <a:ea typeface="Roboto Condensed"/>
                <a:cs typeface="Roboto Condensed"/>
                <a:sym typeface="Roboto Condensed"/>
              </a:rPr>
              <a:t> in jest</a:t>
            </a:r>
            <a:endParaRPr>
              <a:solidFill>
                <a:srgbClr val="6AA84F"/>
              </a:solidFill>
              <a:highlight>
                <a:srgbClr val="FFFFFF"/>
              </a:highlight>
              <a:latin typeface="Roboto Condensed"/>
              <a:ea typeface="Roboto Condensed"/>
              <a:cs typeface="Roboto Condensed"/>
              <a:sym typeface="Roboto Condensed"/>
            </a:endParaRPr>
          </a:p>
        </p:txBody>
      </p:sp>
      <p:pic>
        <p:nvPicPr>
          <p:cNvPr id="223" name="Google Shape;223;p42"/>
          <p:cNvPicPr preferRelativeResize="0"/>
          <p:nvPr/>
        </p:nvPicPr>
        <p:blipFill>
          <a:blip r:embed="rId6">
            <a:alphaModFix/>
          </a:blip>
          <a:stretch>
            <a:fillRect/>
          </a:stretch>
        </p:blipFill>
        <p:spPr>
          <a:xfrm>
            <a:off x="5121650" y="901850"/>
            <a:ext cx="3343799" cy="3457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7" name="Shape 227"/>
        <p:cNvGrpSpPr/>
        <p:nvPr/>
      </p:nvGrpSpPr>
      <p:grpSpPr>
        <a:xfrm>
          <a:off x="0" y="0"/>
          <a:ext cx="0" cy="0"/>
          <a:chOff x="0" y="0"/>
          <a:chExt cx="0" cy="0"/>
        </a:xfrm>
      </p:grpSpPr>
      <p:sp>
        <p:nvSpPr>
          <p:cNvPr id="228" name="Google Shape;228;p43"/>
          <p:cNvSpPr txBox="1"/>
          <p:nvPr/>
        </p:nvSpPr>
        <p:spPr>
          <a:xfrm>
            <a:off x="377125" y="509650"/>
            <a:ext cx="68997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Jest</a:t>
            </a:r>
            <a:br>
              <a:rPr b="1" lang="en">
                <a:latin typeface="Montserrat"/>
                <a:ea typeface="Montserrat"/>
                <a:cs typeface="Montserrat"/>
                <a:sym typeface="Montserrat"/>
              </a:rPr>
            </a:br>
            <a:r>
              <a:rPr b="1" lang="en" sz="2500">
                <a:latin typeface="Montserrat"/>
                <a:ea typeface="Montserrat"/>
                <a:cs typeface="Montserrat"/>
                <a:sym typeface="Montserrat"/>
              </a:rPr>
              <a:t>What is a mock?</a:t>
            </a:r>
            <a:endParaRPr b="1" i="1" sz="2500">
              <a:latin typeface="Roboto Condensed"/>
              <a:ea typeface="Roboto Condensed"/>
              <a:cs typeface="Roboto Condensed"/>
              <a:sym typeface="Roboto Condensed"/>
            </a:endParaRPr>
          </a:p>
        </p:txBody>
      </p:sp>
      <p:sp>
        <p:nvSpPr>
          <p:cNvPr id="229" name="Google Shape;229;p43"/>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3"/>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31" name="Google Shape;231;p43"/>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32" name="Google Shape;232;p43"/>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33" name="Google Shape;233;p43"/>
          <p:cNvSpPr txBox="1"/>
          <p:nvPr/>
        </p:nvSpPr>
        <p:spPr>
          <a:xfrm>
            <a:off x="599775" y="1574675"/>
            <a:ext cx="3460800" cy="22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Roboto Condensed Light"/>
                <a:ea typeface="Roboto Condensed Light"/>
                <a:cs typeface="Roboto Condensed Light"/>
                <a:sym typeface="Roboto Condensed Light"/>
              </a:rPr>
              <a:t>Mock is a method/object that simulates the behavior of a real method/object in controlled ways. Mock objects are used in unit testing. Often a method under a test calls other external services or methods within it. These are called dependencies. Once mocked, the dependencies behave the way we defined them.</a:t>
            </a:r>
            <a:endParaRPr>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rgbClr val="222222"/>
              </a:solidFill>
              <a:highlight>
                <a:srgbClr val="FFFFFF"/>
              </a:highlight>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u="sng">
                <a:solidFill>
                  <a:schemeClr val="hlink"/>
                </a:solidFill>
                <a:highlight>
                  <a:srgbClr val="FFFFFF"/>
                </a:highlight>
                <a:latin typeface="Roboto Condensed Light"/>
                <a:ea typeface="Roboto Condensed Light"/>
                <a:cs typeface="Roboto Condensed Light"/>
                <a:sym typeface="Roboto Condensed Light"/>
                <a:hlinkClick r:id="rId5"/>
              </a:rPr>
              <a:t>source</a:t>
            </a:r>
            <a:endParaRPr>
              <a:solidFill>
                <a:srgbClr val="222222"/>
              </a:solidFill>
              <a:highlight>
                <a:srgbClr val="FFFFFF"/>
              </a:highlight>
              <a:latin typeface="Roboto Condensed Light"/>
              <a:ea typeface="Roboto Condensed Light"/>
              <a:cs typeface="Roboto Condensed Light"/>
              <a:sym typeface="Roboto Condensed Light"/>
            </a:endParaRPr>
          </a:p>
        </p:txBody>
      </p:sp>
      <p:pic>
        <p:nvPicPr>
          <p:cNvPr id="234" name="Google Shape;234;p43"/>
          <p:cNvPicPr preferRelativeResize="0"/>
          <p:nvPr/>
        </p:nvPicPr>
        <p:blipFill>
          <a:blip r:embed="rId6">
            <a:alphaModFix/>
          </a:blip>
          <a:stretch>
            <a:fillRect/>
          </a:stretch>
        </p:blipFill>
        <p:spPr>
          <a:xfrm>
            <a:off x="4797425" y="772150"/>
            <a:ext cx="3629250" cy="1916575"/>
          </a:xfrm>
          <a:prstGeom prst="rect">
            <a:avLst/>
          </a:prstGeom>
          <a:noFill/>
          <a:ln>
            <a:noFill/>
          </a:ln>
        </p:spPr>
      </p:pic>
      <p:pic>
        <p:nvPicPr>
          <p:cNvPr id="235" name="Google Shape;235;p43"/>
          <p:cNvPicPr preferRelativeResize="0"/>
          <p:nvPr/>
        </p:nvPicPr>
        <p:blipFill>
          <a:blip r:embed="rId7">
            <a:alphaModFix/>
          </a:blip>
          <a:stretch>
            <a:fillRect/>
          </a:stretch>
        </p:blipFill>
        <p:spPr>
          <a:xfrm>
            <a:off x="4796545" y="3086975"/>
            <a:ext cx="3630129" cy="1916575"/>
          </a:xfrm>
          <a:prstGeom prst="rect">
            <a:avLst/>
          </a:prstGeom>
          <a:noFill/>
          <a:ln>
            <a:noFill/>
          </a:ln>
        </p:spPr>
      </p:pic>
      <p:sp>
        <p:nvSpPr>
          <p:cNvPr id="236" name="Google Shape;236;p43"/>
          <p:cNvSpPr txBox="1"/>
          <p:nvPr/>
        </p:nvSpPr>
        <p:spPr>
          <a:xfrm>
            <a:off x="4819700" y="448350"/>
            <a:ext cx="36069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5818E"/>
                </a:solidFill>
                <a:latin typeface="Roboto Condensed"/>
                <a:ea typeface="Roboto Condensed"/>
                <a:cs typeface="Roboto Condensed"/>
                <a:sym typeface="Roboto Condensed"/>
              </a:rPr>
              <a:t>With spyOn()</a:t>
            </a:r>
            <a:endParaRPr>
              <a:solidFill>
                <a:srgbClr val="45818E"/>
              </a:solidFill>
              <a:latin typeface="Roboto Condensed"/>
              <a:ea typeface="Roboto Condensed"/>
              <a:cs typeface="Roboto Condensed"/>
              <a:sym typeface="Roboto Condensed"/>
            </a:endParaRPr>
          </a:p>
        </p:txBody>
      </p:sp>
      <p:sp>
        <p:nvSpPr>
          <p:cNvPr id="237" name="Google Shape;237;p43"/>
          <p:cNvSpPr txBox="1"/>
          <p:nvPr/>
        </p:nvSpPr>
        <p:spPr>
          <a:xfrm>
            <a:off x="4819700" y="2763275"/>
            <a:ext cx="32877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5818E"/>
                </a:solidFill>
              </a:rPr>
              <a:t>With fn()</a:t>
            </a:r>
            <a:endParaRPr>
              <a:solidFill>
                <a:srgbClr val="45818E"/>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